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79CC-81B2-42FC-8E9E-719322891981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AC93E-4B6B-4787-84DF-24A204CAE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1335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79CC-81B2-42FC-8E9E-719322891981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AC93E-4B6B-4787-84DF-24A204CAE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0647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79CC-81B2-42FC-8E9E-719322891981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AC93E-4B6B-4787-84DF-24A204CAE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1948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79CC-81B2-42FC-8E9E-719322891981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AC93E-4B6B-4787-84DF-24A204CAE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2626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79CC-81B2-42FC-8E9E-719322891981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AC93E-4B6B-4787-84DF-24A204CAE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8053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79CC-81B2-42FC-8E9E-719322891981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AC93E-4B6B-4787-84DF-24A204CAE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987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79CC-81B2-42FC-8E9E-719322891981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AC93E-4B6B-4787-84DF-24A204CAE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0068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79CC-81B2-42FC-8E9E-719322891981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AC93E-4B6B-4787-84DF-24A204CAE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2972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79CC-81B2-42FC-8E9E-719322891981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AC93E-4B6B-4787-84DF-24A204CAE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091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79CC-81B2-42FC-8E9E-719322891981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AC93E-4B6B-4787-84DF-24A204CAE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001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D79CC-81B2-42FC-8E9E-719322891981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AC93E-4B6B-4787-84DF-24A204CAE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0287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D79CC-81B2-42FC-8E9E-719322891981}" type="datetimeFigureOut">
              <a:rPr lang="ru-RU" smtClean="0"/>
              <a:pPr/>
              <a:t>19.01.2016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AC93E-4B6B-4787-84DF-24A204CAE7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5025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life-prog.ru/2_18230_sistemnaya-shina.html" TargetMode="External"/><Relationship Id="rId2" Type="http://schemas.openxmlformats.org/officeDocument/2006/relationships/hyperlink" Target="http://us-it.ru/kompyuternyj-likbez/ustrojstvo-kompyutera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andex.ru/images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3789040"/>
            <a:ext cx="6400800" cy="17526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Выполнила: ученица 10 «А» класса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Андреева Софья</a:t>
            </a:r>
          </a:p>
          <a:p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302222"/>
            <a:ext cx="75813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Устройство компьютера.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408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Blu-ray </a:t>
            </a:r>
            <a:r>
              <a:rPr lang="ru-RU" dirty="0" smtClean="0"/>
              <a:t>привод.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err="1" smtClean="0"/>
              <a:t>Blu-ray</a:t>
            </a:r>
            <a:r>
              <a:rPr lang="ru-RU" sz="2000" dirty="0" smtClean="0"/>
              <a:t> приводы могут быть трёх видов: считывающие, </a:t>
            </a:r>
            <a:r>
              <a:rPr lang="ru-RU" sz="2000" dirty="0" err="1" smtClean="0"/>
              <a:t>комбо</a:t>
            </a:r>
            <a:r>
              <a:rPr lang="ru-RU" sz="2000" dirty="0" smtClean="0"/>
              <a:t> и пишущие. Считывающий </a:t>
            </a:r>
            <a:r>
              <a:rPr lang="ru-RU" sz="2000" dirty="0" err="1" smtClean="0"/>
              <a:t>Blu-ray</a:t>
            </a:r>
            <a:r>
              <a:rPr lang="ru-RU" sz="2000" dirty="0" smtClean="0"/>
              <a:t> привод может считывать CD, DVD и </a:t>
            </a:r>
            <a:r>
              <a:rPr lang="ru-RU" sz="2000" dirty="0" err="1" smtClean="0"/>
              <a:t>Blu-ray</a:t>
            </a:r>
            <a:r>
              <a:rPr lang="ru-RU" sz="2000" dirty="0" smtClean="0"/>
              <a:t> диски. </a:t>
            </a:r>
            <a:r>
              <a:rPr lang="ru-RU" sz="2000" dirty="0" err="1" smtClean="0"/>
              <a:t>Комбо</a:t>
            </a:r>
            <a:r>
              <a:rPr lang="ru-RU" sz="2000" dirty="0" smtClean="0"/>
              <a:t> может дополнительно записывать CD и DVD-диски. Пишущий </a:t>
            </a:r>
            <a:r>
              <a:rPr lang="ru-RU" sz="2000" dirty="0" err="1" smtClean="0"/>
              <a:t>Blu-ray</a:t>
            </a:r>
            <a:r>
              <a:rPr lang="ru-RU" sz="2000" dirty="0" smtClean="0"/>
              <a:t> привод может считывать и записывать все диски.</a:t>
            </a:r>
          </a:p>
          <a:p>
            <a:endParaRPr lang="ru-RU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3501008"/>
            <a:ext cx="3304267" cy="2881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020272" y="5085184"/>
            <a:ext cx="1296144" cy="129688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974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Блок питания.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Блок питания снабжает электроэнергией устройства компьютера, и обычно продаётся вместе с корпусом. В настоящий момент производят блоки питания мощностью 450, 550 и 750 Ватт. Более мощные блоки питания (до 1500 Ватт) могут понадобиться компьютеру с мощной игровой видеокартой.</a:t>
            </a:r>
          </a:p>
          <a:p>
            <a:endParaRPr lang="ru-RU" sz="2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12976"/>
            <a:ext cx="4225652" cy="3169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524328" y="5445224"/>
            <a:ext cx="1080120" cy="93699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149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Клавиатура и мышь.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Клавиатура — одно из наиболее часто используемых устройств ввода данных в компьютер.</a:t>
            </a:r>
          </a:p>
          <a:p>
            <a:r>
              <a:rPr lang="ru-RU" sz="2000" dirty="0" smtClean="0"/>
              <a:t>Компьютерная мышь также, как и клавиатура, является устройством ввода информации в компьютер. </a:t>
            </a:r>
          </a:p>
          <a:p>
            <a:endParaRPr lang="ru-RU" sz="2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56711"/>
            <a:ext cx="3816424" cy="2510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56712"/>
            <a:ext cx="2865112" cy="2510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956376" y="4987146"/>
            <a:ext cx="1008112" cy="10801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444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Дополнительные внешние устройства компьютера.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МФУ — Многофункциональное устройство. Объединяет в себе принтер, сканер и ксерокс.</a:t>
            </a:r>
          </a:p>
          <a:p>
            <a:r>
              <a:rPr lang="ru-RU" sz="2000" dirty="0" smtClean="0"/>
              <a:t>Веб-камера — это небольшая цифровая камера, которая совместно с компьютером служит для передачи изображения при общении в интернете.</a:t>
            </a:r>
          </a:p>
          <a:p>
            <a:endParaRPr lang="ru-RU" sz="2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01008"/>
            <a:ext cx="3168352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01008"/>
            <a:ext cx="2625080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7956376" y="5157192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592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Ссылки.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http://us-it.ru/kompyuternyj-likbez/ustrojstvo-kompyutera/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http://life-prog.ru/2_18230_sistemnaya-shina.html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https://yandex.ru/images/</a:t>
            </a:r>
            <a:endParaRPr lang="ru-RU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0164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hlinkClick r:id="rId2" action="ppaction://hlinksldjump"/>
              </a:rPr>
              <a:t>1.Системный блок</a:t>
            </a:r>
            <a:endParaRPr lang="ru-RU" dirty="0" smtClean="0"/>
          </a:p>
          <a:p>
            <a:r>
              <a:rPr lang="ru-RU" dirty="0" smtClean="0">
                <a:hlinkClick r:id="rId3" action="ppaction://hlinksldjump"/>
              </a:rPr>
              <a:t>2.Материнская </a:t>
            </a:r>
            <a:r>
              <a:rPr lang="ru-RU" dirty="0">
                <a:hlinkClick r:id="rId3" action="ppaction://hlinksldjump"/>
              </a:rPr>
              <a:t>плата</a:t>
            </a:r>
            <a:endParaRPr lang="ru-RU" dirty="0"/>
          </a:p>
          <a:p>
            <a:r>
              <a:rPr lang="ru-RU" dirty="0" smtClean="0">
                <a:hlinkClick r:id="rId4" action="ppaction://hlinksldjump"/>
              </a:rPr>
              <a:t>3.Процессор</a:t>
            </a:r>
            <a:endParaRPr lang="ru-RU" dirty="0"/>
          </a:p>
          <a:p>
            <a:r>
              <a:rPr lang="ru-RU" dirty="0" smtClean="0">
                <a:hlinkClick r:id="rId5" action="ppaction://hlinksldjump"/>
              </a:rPr>
              <a:t>4.Оперативная </a:t>
            </a:r>
            <a:r>
              <a:rPr lang="ru-RU" dirty="0">
                <a:hlinkClick r:id="rId5" action="ppaction://hlinksldjump"/>
              </a:rPr>
              <a:t>память</a:t>
            </a:r>
            <a:endParaRPr lang="ru-RU" dirty="0"/>
          </a:p>
          <a:p>
            <a:r>
              <a:rPr lang="ru-RU" dirty="0" smtClean="0">
                <a:hlinkClick r:id="rId6" action="ppaction://hlinksldjump"/>
              </a:rPr>
              <a:t>5.Видеокарта</a:t>
            </a:r>
            <a:endParaRPr lang="ru-RU" dirty="0"/>
          </a:p>
          <a:p>
            <a:r>
              <a:rPr lang="ru-RU" dirty="0" smtClean="0">
                <a:hlinkClick r:id="rId7" action="ppaction://hlinksldjump"/>
              </a:rPr>
              <a:t>6.Жёсткий </a:t>
            </a:r>
            <a:r>
              <a:rPr lang="ru-RU" dirty="0">
                <a:hlinkClick r:id="rId7" action="ppaction://hlinksldjump"/>
              </a:rPr>
              <a:t>диск</a:t>
            </a:r>
            <a:endParaRPr lang="ru-RU" dirty="0"/>
          </a:p>
          <a:p>
            <a:r>
              <a:rPr lang="ru-RU" dirty="0" smtClean="0">
                <a:hlinkClick r:id="rId8" action="ppaction://hlinksldjump"/>
              </a:rPr>
              <a:t>7.Системная шина</a:t>
            </a:r>
            <a:endParaRPr lang="ru-RU" dirty="0" smtClean="0"/>
          </a:p>
          <a:p>
            <a:r>
              <a:rPr lang="ru-RU" dirty="0" smtClean="0">
                <a:hlinkClick r:id="rId9" action="ppaction://hlinksldjump"/>
              </a:rPr>
              <a:t>8.Blu-ray </a:t>
            </a:r>
            <a:r>
              <a:rPr lang="ru-RU" dirty="0">
                <a:hlinkClick r:id="rId9" action="ppaction://hlinksldjump"/>
              </a:rPr>
              <a:t>привод</a:t>
            </a:r>
            <a:endParaRPr lang="ru-RU" dirty="0"/>
          </a:p>
          <a:p>
            <a:r>
              <a:rPr lang="ru-RU" dirty="0" smtClean="0">
                <a:hlinkClick r:id="rId10" action="ppaction://hlinksldjump"/>
              </a:rPr>
              <a:t>9.Блок </a:t>
            </a:r>
            <a:r>
              <a:rPr lang="ru-RU" dirty="0">
                <a:hlinkClick r:id="rId10" action="ppaction://hlinksldjump"/>
              </a:rPr>
              <a:t>питания</a:t>
            </a:r>
            <a:endParaRPr lang="ru-RU" dirty="0"/>
          </a:p>
          <a:p>
            <a:r>
              <a:rPr lang="ru-RU" dirty="0" smtClean="0">
                <a:hlinkClick r:id="rId11" action="ppaction://hlinksldjump"/>
              </a:rPr>
              <a:t>10.Клавиатура </a:t>
            </a:r>
            <a:r>
              <a:rPr lang="ru-RU" dirty="0">
                <a:hlinkClick r:id="rId11" action="ppaction://hlinksldjump"/>
              </a:rPr>
              <a:t>и мышь</a:t>
            </a:r>
            <a:endParaRPr lang="ru-RU" dirty="0"/>
          </a:p>
          <a:p>
            <a:r>
              <a:rPr lang="ru-RU" dirty="0" smtClean="0">
                <a:hlinkClick r:id="rId12" action="ppaction://hlinksldjump"/>
              </a:rPr>
              <a:t>11.Дополнительные </a:t>
            </a:r>
            <a:r>
              <a:rPr lang="ru-RU" dirty="0">
                <a:hlinkClick r:id="rId12" action="ppaction://hlinksldjump"/>
              </a:rPr>
              <a:t>внешние устройства компьютера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7236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Системный блок.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Системный блок — это центральная часть компьютера, в которой располагаются все самые важные составляющие. Всё, благодаря чему работает компьютер.</a:t>
            </a:r>
          </a:p>
          <a:p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852936"/>
            <a:ext cx="338437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740352" y="5301208"/>
            <a:ext cx="1008112" cy="100811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412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Материнская плата.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Материнская плата – это самая большая плата системного блока. На ней устанавливаются основные устройства компьютера: процессор, оперативная память, видеокарта, слоты (разъёмы), BIOS, с помощью шлейфов и кабелей к материнской плате подключаются DVD-привод, жёсткий диск, клавиатура, мышь и др. Главная задача материнской платы – соединить все эти устройства и заставить их работать как одно целое.</a:t>
            </a:r>
          </a:p>
          <a:p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573016"/>
            <a:ext cx="4968552" cy="3132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596336" y="5589240"/>
            <a:ext cx="115212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967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Процессор.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Центральный процессор (ЦП, CPU) является главным элементом компьютера, его “мозгом”. Он отвечает за все вычисления и обработку информации. Кроме этого, он выполняет управление всеми устройствами компьютера. От его мощности зависит быстродействие компьютера и его возможности.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56992"/>
            <a:ext cx="6188968" cy="2865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596336" y="5301208"/>
            <a:ext cx="1080120" cy="100811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786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Оперативная память.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Следующий важный элемент компьютера, который находится в системном блоке – оперативная память (RAM или ОЗУ-оперативное запоминающие устройство). Именно в ней запоминаются обрабатываемая процессором информация и запущенные пользователем программы. Оперативной она называется потому, что предоставляет процессору быстрый доступ к данным.</a:t>
            </a:r>
          </a:p>
          <a:p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650184"/>
            <a:ext cx="4467332" cy="279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380312" y="5157192"/>
            <a:ext cx="1224136" cy="11521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457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Видеокарта.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Видеокарта – электронная плата, обеспечивающая формирования видеосигнала и тем самым определяет изображение, показываемое монитором. У существующих видеокарт разные возможности. Если на компьютере используются офисные программы, то особых требований к видеокарте не предъявляют. Другое дело игровой компьютер, в котором основную работу берёт на себя видеокарта, а центральному процессору отводится второстепенная роль.</a:t>
            </a:r>
          </a:p>
          <a:p>
            <a:endParaRPr lang="ru-RU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933056"/>
            <a:ext cx="416361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164288" y="5733256"/>
            <a:ext cx="1080120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208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Жёсткий диск.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Жёсткий диск, называемый также винчестером или HDD, предназначен для долговременного хранения информации. Именно на жестком диске вашего компьютера хранится вся информация: операционная система, нужные программы, документы, фотографии, фильмы, музыка и прочие файлы.</a:t>
            </a:r>
          </a:p>
          <a:p>
            <a:endParaRPr lang="ru-RU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212976"/>
            <a:ext cx="475252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452320" y="5517232"/>
            <a:ext cx="1080120" cy="10801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79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Системная шина.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Системная шина- это основная интерфейсная система ПК, обеспечивающая сопряжение и связь всех его устройств между собой. Основной функцией системной шины является передача информации между процессором и остальными устройствами ЭВМ.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10414"/>
            <a:ext cx="3781878" cy="2666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6948264" y="5157192"/>
            <a:ext cx="1368152" cy="10801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85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549</Words>
  <Application>Microsoft Office PowerPoint</Application>
  <PresentationFormat>Экран (4:3)</PresentationFormat>
  <Paragraphs>44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</vt:lpstr>
      <vt:lpstr>Содержание.</vt:lpstr>
      <vt:lpstr>Системный блок.</vt:lpstr>
      <vt:lpstr>Материнская плата.</vt:lpstr>
      <vt:lpstr>Процессор.</vt:lpstr>
      <vt:lpstr>Оперативная память.</vt:lpstr>
      <vt:lpstr>Видеокарта.</vt:lpstr>
      <vt:lpstr>Жёсткий диск.</vt:lpstr>
      <vt:lpstr>Системная шина.</vt:lpstr>
      <vt:lpstr>Blu-ray привод.</vt:lpstr>
      <vt:lpstr>Блок питания.</vt:lpstr>
      <vt:lpstr>Клавиатура и мышь.</vt:lpstr>
      <vt:lpstr>Дополнительные внешние устройства компьютера.</vt:lpstr>
      <vt:lpstr>Ссылки.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all</cp:lastModifiedBy>
  <cp:revision>13</cp:revision>
  <dcterms:created xsi:type="dcterms:W3CDTF">2016-01-17T12:12:38Z</dcterms:created>
  <dcterms:modified xsi:type="dcterms:W3CDTF">2016-01-19T08:39:06Z</dcterms:modified>
</cp:coreProperties>
</file>