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AD6F-4A13-421C-9E0E-1711808BD818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933A5-CEEA-4FC8-B7DF-2723BE25D3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AD6F-4A13-421C-9E0E-1711808BD818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933A5-CEEA-4FC8-B7DF-2723BE25D3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AD6F-4A13-421C-9E0E-1711808BD818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933A5-CEEA-4FC8-B7DF-2723BE25D3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AD6F-4A13-421C-9E0E-1711808BD818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933A5-CEEA-4FC8-B7DF-2723BE25D3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AD6F-4A13-421C-9E0E-1711808BD818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933A5-CEEA-4FC8-B7DF-2723BE25D3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AD6F-4A13-421C-9E0E-1711808BD818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933A5-CEEA-4FC8-B7DF-2723BE25D3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AD6F-4A13-421C-9E0E-1711808BD818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933A5-CEEA-4FC8-B7DF-2723BE25D3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AD6F-4A13-421C-9E0E-1711808BD818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933A5-CEEA-4FC8-B7DF-2723BE25D3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AD6F-4A13-421C-9E0E-1711808BD818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933A5-CEEA-4FC8-B7DF-2723BE25D3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AD6F-4A13-421C-9E0E-1711808BD818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933A5-CEEA-4FC8-B7DF-2723BE25D3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5AD6F-4A13-421C-9E0E-1711808BD818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05933A5-CEEA-4FC8-B7DF-2723BE25D3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75AD6F-4A13-421C-9E0E-1711808BD818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5933A5-CEEA-4FC8-B7DF-2723BE25D3D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3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3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3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3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5.jpe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slide" Target="slide4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slide" Target="slide4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slide" Target="slide4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slide" Target="slide4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slide" Target="slide4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slide" Target="slide23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slide" Target="slide4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slide" Target="slide4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slide" Target="slide4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image" Target="../media/image5.jpeg"/><Relationship Id="rId3" Type="http://schemas.openxmlformats.org/officeDocument/2006/relationships/slide" Target="slide6.xml"/><Relationship Id="rId7" Type="http://schemas.openxmlformats.org/officeDocument/2006/relationships/slide" Target="slide10.xml"/><Relationship Id="rId12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image" Target="../media/image4.jpeg"/><Relationship Id="rId5" Type="http://schemas.openxmlformats.org/officeDocument/2006/relationships/slide" Target="slide8.xml"/><Relationship Id="rId10" Type="http://schemas.openxmlformats.org/officeDocument/2006/relationships/slide" Target="slide13.xml"/><Relationship Id="rId4" Type="http://schemas.openxmlformats.org/officeDocument/2006/relationships/slide" Target="slide7.xml"/><Relationship Id="rId9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3" Type="http://schemas.openxmlformats.org/officeDocument/2006/relationships/slide" Target="slide15.xml"/><Relationship Id="rId7" Type="http://schemas.openxmlformats.org/officeDocument/2006/relationships/slide" Target="slide19.xml"/><Relationship Id="rId12" Type="http://schemas.openxmlformats.org/officeDocument/2006/relationships/image" Target="../media/image5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11" Type="http://schemas.openxmlformats.org/officeDocument/2006/relationships/slide" Target="slide2.xml"/><Relationship Id="rId5" Type="http://schemas.openxmlformats.org/officeDocument/2006/relationships/slide" Target="slide17.xml"/><Relationship Id="rId10" Type="http://schemas.openxmlformats.org/officeDocument/2006/relationships/slide" Target="slide22.xml"/><Relationship Id="rId4" Type="http://schemas.openxmlformats.org/officeDocument/2006/relationships/slide" Target="slide16.xml"/><Relationship Id="rId9" Type="http://schemas.openxmlformats.org/officeDocument/2006/relationships/slide" Target="slide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3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3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3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slide" Target="slide3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86742" cy="3714776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Презентация</a:t>
            </a:r>
            <a:br>
              <a:rPr lang="ru-RU" sz="3200" dirty="0"/>
            </a:br>
            <a:r>
              <a:rPr lang="ru-RU" sz="3200" dirty="0"/>
              <a:t>По теме: «Устройство компьютера»</a:t>
            </a:r>
            <a:br>
              <a:rPr lang="ru-RU" sz="3200" dirty="0"/>
            </a:br>
            <a:r>
              <a:rPr lang="ru-RU" sz="3200" dirty="0"/>
              <a:t>ученика 10-»А» класса</a:t>
            </a:r>
            <a:br>
              <a:rPr lang="ru-RU" sz="3200" dirty="0"/>
            </a:br>
            <a:r>
              <a:rPr lang="ru-RU" sz="3200" dirty="0"/>
              <a:t>средней школы № 11</a:t>
            </a:r>
            <a:br>
              <a:rPr lang="ru-RU" sz="3200" dirty="0"/>
            </a:br>
            <a:r>
              <a:rPr lang="ru-RU" sz="3200" dirty="0"/>
              <a:t>г. Сергиев Посад</a:t>
            </a:r>
            <a:br>
              <a:rPr lang="ru-RU" sz="3200" dirty="0"/>
            </a:br>
            <a:r>
              <a:rPr lang="ru-RU" sz="3200" dirty="0"/>
              <a:t>Малышева Егора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Микрофон</a:t>
            </a:r>
          </a:p>
        </p:txBody>
      </p:sp>
      <p:pic>
        <p:nvPicPr>
          <p:cNvPr id="6" name="Содержимое 5" descr="computer-microphone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3000372"/>
            <a:ext cx="4068389" cy="2712259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устройства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58082" y="5546626"/>
            <a:ext cx="1643060" cy="586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00496" y="2000240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   Микрофон используется для ввода звуковой информации(голоса). </a:t>
            </a:r>
          </a:p>
        </p:txBody>
      </p:sp>
    </p:spTree>
  </p:cSld>
  <p:clrMapOvr>
    <a:masterClrMapping/>
  </p:clrMapOvr>
  <p:transition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Веб-камера</a:t>
            </a:r>
          </a:p>
        </p:txBody>
      </p:sp>
      <p:pic>
        <p:nvPicPr>
          <p:cNvPr id="6" name="Содержимое 5" descr="1346701188_web-kamera-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071678"/>
            <a:ext cx="3709711" cy="4080682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устройства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58082" y="5546626"/>
            <a:ext cx="1643060" cy="586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72066" y="1857364"/>
            <a:ext cx="34290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    Веб-камера используется для ввода графической информации (изображение</a:t>
            </a:r>
            <a:r>
              <a:rPr lang="en-US" sz="2800" dirty="0"/>
              <a:t>/</a:t>
            </a:r>
            <a:r>
              <a:rPr lang="ru-RU" sz="2800" dirty="0"/>
              <a:t>видео человека перед компьютером).</a:t>
            </a:r>
          </a:p>
        </p:txBody>
      </p:sp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Колонки</a:t>
            </a:r>
            <a:r>
              <a:rPr lang="en-US" dirty="0"/>
              <a:t>/</a:t>
            </a:r>
            <a:r>
              <a:rPr lang="ru-RU" dirty="0"/>
              <a:t>наушники</a:t>
            </a:r>
          </a:p>
        </p:txBody>
      </p:sp>
      <p:pic>
        <p:nvPicPr>
          <p:cNvPr id="6" name="Содержимое 5" descr="intro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3500438"/>
            <a:ext cx="6858016" cy="2591926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устройства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58082" y="5546626"/>
            <a:ext cx="1643060" cy="586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0100" y="2071678"/>
            <a:ext cx="7358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</a:t>
            </a:r>
            <a:r>
              <a:rPr lang="ru-RU" sz="2800" dirty="0"/>
              <a:t>Колонки и наушники используются для вывода звуковой информации.</a:t>
            </a:r>
          </a:p>
        </p:txBody>
      </p:sp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Проектор</a:t>
            </a:r>
          </a:p>
        </p:txBody>
      </p:sp>
      <p:pic>
        <p:nvPicPr>
          <p:cNvPr id="6" name="Содержимое 5" descr="2659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3306" y="1714488"/>
            <a:ext cx="5278450" cy="3215056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устройства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58082" y="5546626"/>
            <a:ext cx="1643060" cy="586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348" y="2285992"/>
            <a:ext cx="30003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</a:t>
            </a:r>
            <a:r>
              <a:rPr lang="ru-RU" sz="2800" dirty="0"/>
              <a:t>Проектор используется для вывода изображения монитора на какую-либо поверхность.</a:t>
            </a:r>
          </a:p>
        </p:txBody>
      </p:sp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Материнская плата</a:t>
            </a:r>
          </a:p>
        </p:txBody>
      </p:sp>
      <p:pic>
        <p:nvPicPr>
          <p:cNvPr id="5" name="Содержимое 4" descr="сис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43834" y="5500702"/>
            <a:ext cx="1371599" cy="660902"/>
          </a:xfrm>
        </p:spPr>
      </p:pic>
      <p:pic>
        <p:nvPicPr>
          <p:cNvPr id="4" name="Рисунок 3" descr="осн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6" name="Рисунок 5" descr="1404876713_mat_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48" y="3357562"/>
            <a:ext cx="4646717" cy="30003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2000240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</a:t>
            </a:r>
            <a:r>
              <a:rPr lang="ru-RU" sz="2400" dirty="0"/>
              <a:t>Сложная многослойная печатная плата, являющаяся основой построения вычислительной системы компьютера.</a:t>
            </a:r>
          </a:p>
        </p:txBody>
      </p:sp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Процессор</a:t>
            </a:r>
          </a:p>
        </p:txBody>
      </p:sp>
      <p:pic>
        <p:nvPicPr>
          <p:cNvPr id="6" name="Содержимое 5" descr="300px-Intel_CPU_Core_i7_2600K_Sandy_Bridge_botto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752" y="2428868"/>
            <a:ext cx="3357586" cy="2216007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сис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834" y="5500702"/>
            <a:ext cx="1371599" cy="6609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472" y="2071678"/>
            <a:ext cx="37147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</a:t>
            </a:r>
            <a:r>
              <a:rPr lang="ru-RU" sz="2400" dirty="0"/>
              <a:t>Процессор — это «мозг» компьютера. Процессором называется устройство, способное обрабатывать программный код и определяющее основные функции компьютера по обработке информации.</a:t>
            </a:r>
          </a:p>
        </p:txBody>
      </p:sp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Видеокарта</a:t>
            </a:r>
          </a:p>
        </p:txBody>
      </p:sp>
      <p:pic>
        <p:nvPicPr>
          <p:cNvPr id="6" name="Содержимое 5" descr="видеокарт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4000504"/>
            <a:ext cx="4286280" cy="2235216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сис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834" y="5500702"/>
            <a:ext cx="1371599" cy="6609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8662" y="2143116"/>
            <a:ext cx="73581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    Устройство, преобразующее графический образ, хранящийся как содержимое памяти компьютера (или самого адаптера), в форму, пригодную для дальнейшего вывода на экран монитора.</a:t>
            </a:r>
          </a:p>
        </p:txBody>
      </p:sp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ОЗУ</a:t>
            </a:r>
          </a:p>
        </p:txBody>
      </p:sp>
      <p:pic>
        <p:nvPicPr>
          <p:cNvPr id="6" name="Содержимое 5" descr="mozhet-li-dobavlenie-ozu-povysit-skorost-kompyutera-qwesa.ru-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28" y="1571612"/>
            <a:ext cx="3171968" cy="3007535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сис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834" y="5500702"/>
            <a:ext cx="1371599" cy="6609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910" y="2143116"/>
            <a:ext cx="421484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</a:t>
            </a:r>
            <a:r>
              <a:rPr lang="ru-RU" sz="2000" dirty="0"/>
              <a:t>Энергозависимая часть системы компьютерной памяти, в которой во время работы компьютера хранится выполняемый машинный код (программы), а также входные, выходные и промежуточные данные, обрабатываемые процессором.</a:t>
            </a:r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Жесткий диск</a:t>
            </a:r>
          </a:p>
        </p:txBody>
      </p:sp>
      <p:pic>
        <p:nvPicPr>
          <p:cNvPr id="6" name="Содержимое 5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000240"/>
            <a:ext cx="4048802" cy="3714776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сис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834" y="5500702"/>
            <a:ext cx="1371599" cy="6609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43504" y="2214554"/>
            <a:ext cx="32861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   Запоминающее устройство (устройство хранения информации) произвольного доступа, основанное на принципе магнитной записи. Является основным накопителем данных в компьютере.</a:t>
            </a:r>
          </a:p>
        </p:txBody>
      </p:sp>
    </p:spTree>
  </p:cSld>
  <p:clrMapOvr>
    <a:masterClrMapping/>
  </p:clrMapOvr>
  <p:transition advClick="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Блок питания</a:t>
            </a:r>
          </a:p>
        </p:txBody>
      </p:sp>
      <p:pic>
        <p:nvPicPr>
          <p:cNvPr id="6" name="Содержимое 5" descr="0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86380" y="1928802"/>
            <a:ext cx="2986102" cy="2986102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сис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834" y="5500702"/>
            <a:ext cx="1371599" cy="6609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910" y="2071678"/>
            <a:ext cx="41434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   </a:t>
            </a:r>
            <a:r>
              <a:rPr lang="ru-RU" sz="2400" dirty="0"/>
              <a:t>Вторичный источник электропитания, предназначенный для снабжения узлов компьютера электроэнергией </a:t>
            </a:r>
          </a:p>
          <a:p>
            <a:r>
              <a:rPr lang="ru-RU" sz="2400" dirty="0"/>
              <a:t>постоянного тока, путём преобразования сетевого напряжения до требуемых значений.</a:t>
            </a:r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составляющие: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hlinkClick r:id="rId2" action="ppaction://hlinksldjump"/>
              </a:rPr>
              <a:t>Устройства ввода</a:t>
            </a:r>
            <a:r>
              <a:rPr lang="en-US" sz="3200" dirty="0">
                <a:hlinkClick r:id="rId2" action="ppaction://hlinksldjump"/>
              </a:rPr>
              <a:t>/</a:t>
            </a:r>
            <a:r>
              <a:rPr lang="ru-RU" sz="3200" dirty="0">
                <a:hlinkClick r:id="rId2" action="ppaction://hlinksldjump"/>
              </a:rPr>
              <a:t>вывода</a:t>
            </a:r>
            <a:endParaRPr lang="ru-RU" sz="3200" dirty="0"/>
          </a:p>
          <a:p>
            <a:r>
              <a:rPr lang="ru-RU" sz="3200" dirty="0">
                <a:hlinkClick r:id="rId3" action="ppaction://hlinksldjump"/>
              </a:rPr>
              <a:t>Системный блок</a:t>
            </a:r>
            <a:endParaRPr lang="ru-RU" sz="3200" dirty="0"/>
          </a:p>
        </p:txBody>
      </p:sp>
      <p:pic>
        <p:nvPicPr>
          <p:cNvPr id="4" name="Содержимое 3" descr="34i565823d4ad67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3143248"/>
            <a:ext cx="4071966" cy="3104912"/>
          </a:xfrm>
          <a:prstGeom prst="rect">
            <a:avLst/>
          </a:prstGeom>
        </p:spPr>
      </p:pic>
      <p:pic>
        <p:nvPicPr>
          <p:cNvPr id="5" name="Рисунок 4" descr="Безымянный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0958" y="5929330"/>
            <a:ext cx="1500198" cy="792962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Звуковая карта</a:t>
            </a:r>
          </a:p>
        </p:txBody>
      </p:sp>
      <p:pic>
        <p:nvPicPr>
          <p:cNvPr id="6" name="Содержимое 5" descr="звук-карта.jpg3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3786190"/>
            <a:ext cx="3524248" cy="2607944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сис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834" y="5500702"/>
            <a:ext cx="1371599" cy="6609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0100" y="2071678"/>
            <a:ext cx="74295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Дополнительное оборудование персонального компьютера, позволяющее обрабатывать звук (выводить на акустические системы и/или записывать). На момент появления звуковые платы представляли собой отдельные карты расширения, устанавливаемые в соответствующий слот.</a:t>
            </a:r>
          </a:p>
        </p:txBody>
      </p:sp>
    </p:spTree>
  </p:cSld>
  <p:clrMapOvr>
    <a:masterClrMapping/>
  </p:clrMapOvr>
  <p:transition advClick="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Дисководы и разъемы</a:t>
            </a:r>
          </a:p>
        </p:txBody>
      </p:sp>
      <p:pic>
        <p:nvPicPr>
          <p:cNvPr id="6" name="Содержимое 5" descr="cd-ro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285992"/>
            <a:ext cx="5004286" cy="3286148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сис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834" y="5500702"/>
            <a:ext cx="1371599" cy="660902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Кулер</a:t>
            </a:r>
          </a:p>
        </p:txBody>
      </p:sp>
      <p:pic>
        <p:nvPicPr>
          <p:cNvPr id="6" name="Содержимое 5" descr="15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000240"/>
            <a:ext cx="3429000" cy="3429000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сис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43834" y="5500702"/>
            <a:ext cx="1371599" cy="6609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6248" y="2071678"/>
            <a:ext cx="38576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</a:t>
            </a:r>
            <a:r>
              <a:rPr lang="ru-RU" sz="2800" dirty="0"/>
              <a:t>Используется для охлаждения системы компьютера.</a:t>
            </a:r>
          </a:p>
        </p:txBody>
      </p:sp>
    </p:spTree>
  </p:cSld>
  <p:clrMapOvr>
    <a:masterClrMapping/>
  </p:clrMapOvr>
  <p:transition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230661">
            <a:off x="989250" y="2221183"/>
            <a:ext cx="636721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КОНЕЦ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Устройства ввода</a:t>
            </a:r>
            <a:r>
              <a:rPr lang="en-US" dirty="0"/>
              <a:t>/</a:t>
            </a:r>
            <a:r>
              <a:rPr lang="ru-RU" dirty="0"/>
              <a:t>вывода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hlinkClick r:id="rId2" action="ppaction://hlinksldjump"/>
              </a:rPr>
              <a:t>Мышь</a:t>
            </a:r>
            <a:endParaRPr lang="ru-RU" dirty="0"/>
          </a:p>
          <a:p>
            <a:r>
              <a:rPr lang="ru-RU" dirty="0">
                <a:hlinkClick r:id="rId3" action="ppaction://hlinksldjump"/>
              </a:rPr>
              <a:t>Клавиатура</a:t>
            </a:r>
            <a:endParaRPr lang="ru-RU" dirty="0"/>
          </a:p>
          <a:p>
            <a:r>
              <a:rPr lang="ru-RU" dirty="0">
                <a:hlinkClick r:id="rId4" action="ppaction://hlinksldjump"/>
              </a:rPr>
              <a:t>Принтер</a:t>
            </a:r>
            <a:r>
              <a:rPr lang="en-US" dirty="0">
                <a:hlinkClick r:id="rId4" action="ppaction://hlinksldjump"/>
              </a:rPr>
              <a:t>/</a:t>
            </a:r>
            <a:r>
              <a:rPr lang="ru-RU" dirty="0">
                <a:hlinkClick r:id="rId4" action="ppaction://hlinksldjump"/>
              </a:rPr>
              <a:t>сканер</a:t>
            </a:r>
            <a:endParaRPr lang="ru-RU" dirty="0"/>
          </a:p>
          <a:p>
            <a:r>
              <a:rPr lang="ru-RU" dirty="0">
                <a:hlinkClick r:id="rId5" action="ppaction://hlinksldjump"/>
              </a:rPr>
              <a:t>Монитор</a:t>
            </a:r>
            <a:endParaRPr lang="ru-RU" dirty="0"/>
          </a:p>
          <a:p>
            <a:r>
              <a:rPr lang="ru-RU" dirty="0">
                <a:hlinkClick r:id="rId6" action="ppaction://hlinksldjump"/>
              </a:rPr>
              <a:t>Джойстик</a:t>
            </a:r>
            <a:endParaRPr lang="ru-RU" dirty="0"/>
          </a:p>
          <a:p>
            <a:r>
              <a:rPr lang="ru-RU" dirty="0">
                <a:hlinkClick r:id="rId7" action="ppaction://hlinksldjump"/>
              </a:rPr>
              <a:t>Микрофон</a:t>
            </a:r>
            <a:endParaRPr lang="ru-RU" dirty="0"/>
          </a:p>
          <a:p>
            <a:r>
              <a:rPr lang="ru-RU" dirty="0">
                <a:hlinkClick r:id="rId8" action="ppaction://hlinksldjump"/>
              </a:rPr>
              <a:t>Веб-камера</a:t>
            </a:r>
            <a:endParaRPr lang="ru-RU" dirty="0"/>
          </a:p>
          <a:p>
            <a:r>
              <a:rPr lang="ru-RU" dirty="0">
                <a:hlinkClick r:id="rId9" action="ppaction://hlinksldjump"/>
              </a:rPr>
              <a:t>Колонки</a:t>
            </a:r>
            <a:r>
              <a:rPr lang="en-US" dirty="0">
                <a:hlinkClick r:id="rId9" action="ppaction://hlinksldjump"/>
              </a:rPr>
              <a:t>/</a:t>
            </a:r>
            <a:r>
              <a:rPr lang="ru-RU" dirty="0">
                <a:hlinkClick r:id="rId9" action="ppaction://hlinksldjump"/>
              </a:rPr>
              <a:t>наушники</a:t>
            </a:r>
            <a:endParaRPr lang="ru-RU" dirty="0"/>
          </a:p>
          <a:p>
            <a:r>
              <a:rPr lang="ru-RU" dirty="0">
                <a:hlinkClick r:id="rId10" action="ppaction://hlinksldjump"/>
              </a:rPr>
              <a:t>Проектор</a:t>
            </a:r>
            <a:endParaRPr lang="ru-RU" dirty="0"/>
          </a:p>
        </p:txBody>
      </p:sp>
      <p:pic>
        <p:nvPicPr>
          <p:cNvPr id="4" name="Рисунок 3" descr="comp_in_out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57554" y="2857496"/>
            <a:ext cx="5214942" cy="2406478"/>
          </a:xfrm>
          <a:prstGeom prst="rect">
            <a:avLst/>
          </a:prstGeom>
        </p:spPr>
      </p:pic>
      <p:pic>
        <p:nvPicPr>
          <p:cNvPr id="5" name="Рисунок 4" descr="осн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Системный блок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hlinkClick r:id="rId2" action="ppaction://hlinksldjump"/>
              </a:rPr>
              <a:t>Материнская плата</a:t>
            </a:r>
            <a:endParaRPr lang="ru-RU" dirty="0"/>
          </a:p>
          <a:p>
            <a:r>
              <a:rPr lang="ru-RU" dirty="0">
                <a:hlinkClick r:id="rId3" action="ppaction://hlinksldjump"/>
              </a:rPr>
              <a:t>Процессор</a:t>
            </a:r>
            <a:endParaRPr lang="ru-RU" dirty="0"/>
          </a:p>
          <a:p>
            <a:r>
              <a:rPr lang="ru-RU" dirty="0">
                <a:hlinkClick r:id="rId4" action="ppaction://hlinksldjump"/>
              </a:rPr>
              <a:t>Видеокарта</a:t>
            </a:r>
            <a:endParaRPr lang="ru-RU" dirty="0"/>
          </a:p>
          <a:p>
            <a:r>
              <a:rPr lang="ru-RU" dirty="0">
                <a:hlinkClick r:id="rId5" action="ppaction://hlinksldjump"/>
              </a:rPr>
              <a:t>ОЗУ</a:t>
            </a:r>
            <a:endParaRPr lang="ru-RU" dirty="0"/>
          </a:p>
          <a:p>
            <a:r>
              <a:rPr lang="ru-RU" dirty="0">
                <a:hlinkClick r:id="rId6" action="ppaction://hlinksldjump"/>
              </a:rPr>
              <a:t>Жесткий диск</a:t>
            </a:r>
            <a:endParaRPr lang="ru-RU" dirty="0"/>
          </a:p>
          <a:p>
            <a:r>
              <a:rPr lang="ru-RU" dirty="0">
                <a:hlinkClick r:id="rId7" action="ppaction://hlinksldjump"/>
              </a:rPr>
              <a:t>Блок питания</a:t>
            </a:r>
            <a:endParaRPr lang="ru-RU" dirty="0"/>
          </a:p>
          <a:p>
            <a:r>
              <a:rPr lang="ru-RU" dirty="0">
                <a:hlinkClick r:id="rId8" action="ppaction://hlinksldjump"/>
              </a:rPr>
              <a:t>Звуковая карта</a:t>
            </a:r>
            <a:endParaRPr lang="ru-RU" dirty="0"/>
          </a:p>
          <a:p>
            <a:r>
              <a:rPr lang="ru-RU" dirty="0">
                <a:hlinkClick r:id="rId9" action="ppaction://hlinksldjump"/>
              </a:rPr>
              <a:t>Дисководы и разъемы</a:t>
            </a:r>
            <a:endParaRPr lang="ru-RU" dirty="0"/>
          </a:p>
          <a:p>
            <a:r>
              <a:rPr lang="ru-RU" dirty="0">
                <a:hlinkClick r:id="rId10" action="ppaction://hlinksldjump"/>
              </a:rPr>
              <a:t>Кулер</a:t>
            </a:r>
            <a:endParaRPr lang="ru-RU" dirty="0"/>
          </a:p>
          <a:p>
            <a:endParaRPr lang="ru-RU" dirty="0"/>
          </a:p>
        </p:txBody>
      </p:sp>
      <p:pic>
        <p:nvPicPr>
          <p:cNvPr id="6" name="Рисунок 5" descr="осн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Мышь</a:t>
            </a:r>
          </a:p>
        </p:txBody>
      </p:sp>
      <p:pic>
        <p:nvPicPr>
          <p:cNvPr id="5" name="Содержимое 4" descr="устройства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358082" y="5546626"/>
            <a:ext cx="1643060" cy="586808"/>
          </a:xfrm>
        </p:spPr>
      </p:pic>
      <p:pic>
        <p:nvPicPr>
          <p:cNvPr id="4" name="Рисунок 3" descr="осн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6" name="Рисунок 5" descr="mouse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158" y="2071678"/>
            <a:ext cx="3235397" cy="24288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00496" y="1857364"/>
            <a:ext cx="43577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</a:t>
            </a:r>
            <a:r>
              <a:rPr lang="ru-RU" sz="3600" dirty="0"/>
              <a:t>Используется для перемещения курсора по экрану.</a:t>
            </a:r>
          </a:p>
        </p:txBody>
      </p:sp>
    </p:spTree>
  </p:cSld>
  <p:clrMapOvr>
    <a:masterClrMapping/>
  </p:clrMapOvr>
  <p:transition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Клавиатура</a:t>
            </a:r>
          </a:p>
        </p:txBody>
      </p:sp>
      <p:pic>
        <p:nvPicPr>
          <p:cNvPr id="7" name="Содержимое 6" descr="games_keyboar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3306" y="1857364"/>
            <a:ext cx="5400684" cy="2596829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6" name="Содержимое 4" descr="устройства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58082" y="5546626"/>
            <a:ext cx="1643060" cy="5868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472" y="2214554"/>
            <a:ext cx="292895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</a:t>
            </a:r>
            <a:r>
              <a:rPr lang="ru-RU" sz="2400" dirty="0"/>
              <a:t>Используется для ввода текста на компьютер. Еще некоторые кнопки могут выполнять разные функции(включение режима сна, переход на рабочий стол, вызов справки и т.д.</a:t>
            </a:r>
          </a:p>
        </p:txBody>
      </p:sp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Принтер</a:t>
            </a:r>
            <a:r>
              <a:rPr lang="en-US" dirty="0"/>
              <a:t>/</a:t>
            </a:r>
            <a:r>
              <a:rPr lang="ru-RU" dirty="0"/>
              <a:t>сканер</a:t>
            </a:r>
          </a:p>
        </p:txBody>
      </p:sp>
      <p:pic>
        <p:nvPicPr>
          <p:cNvPr id="6" name="Содержимое 5" descr="bc1a9f9cba7ad896ac4ddf7950f0e68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6314" y="2000240"/>
            <a:ext cx="4000528" cy="2612427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устройства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58082" y="5546626"/>
            <a:ext cx="1643060" cy="586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472" y="2285992"/>
            <a:ext cx="39290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</a:t>
            </a:r>
            <a:r>
              <a:rPr lang="ru-RU" sz="2400" dirty="0"/>
              <a:t>Принтер используется для печати с компьютера разных текстовых документов и изображений. Сканер используется для сканирования изображения</a:t>
            </a:r>
            <a:r>
              <a:rPr lang="en-US" sz="2400" dirty="0"/>
              <a:t>/</a:t>
            </a:r>
            <a:r>
              <a:rPr lang="ru-RU" sz="2400" dirty="0"/>
              <a:t>документа, а затем для ввода его на компьютер.</a:t>
            </a:r>
          </a:p>
        </p:txBody>
      </p:sp>
    </p:spTree>
  </p:cSld>
  <p:clrMapOvr>
    <a:masterClrMapping/>
  </p:clrMapOvr>
  <p:transition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Монитор</a:t>
            </a:r>
          </a:p>
        </p:txBody>
      </p:sp>
      <p:pic>
        <p:nvPicPr>
          <p:cNvPr id="6" name="Содержимое 5" descr="HP-Launces-W2371d-LED-Monitor-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2066" y="1571612"/>
            <a:ext cx="3763104" cy="2824162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устройства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58082" y="5546626"/>
            <a:ext cx="1643060" cy="586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348" y="2071678"/>
            <a:ext cx="37862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</a:t>
            </a:r>
            <a:r>
              <a:rPr lang="ru-RU" sz="2400" dirty="0"/>
              <a:t>Монитор используется для вывода изображения с компьютера для пользователя.</a:t>
            </a:r>
          </a:p>
        </p:txBody>
      </p:sp>
    </p:spTree>
  </p:cSld>
  <p:clrMapOvr>
    <a:masterClrMapping/>
  </p:clrMapOvr>
  <p:transition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Джойстик</a:t>
            </a:r>
          </a:p>
        </p:txBody>
      </p:sp>
      <p:pic>
        <p:nvPicPr>
          <p:cNvPr id="6" name="Содержимое 5" descr="Dual_Analog_Pad_Saitek_ps3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58769" y="1357298"/>
            <a:ext cx="4000529" cy="3000396"/>
          </a:xfrm>
        </p:spPr>
      </p:pic>
      <p:pic>
        <p:nvPicPr>
          <p:cNvPr id="4" name="Рисунок 3" descr="осн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6259007"/>
            <a:ext cx="2786082" cy="428274"/>
          </a:xfrm>
          <a:prstGeom prst="rect">
            <a:avLst/>
          </a:prstGeom>
        </p:spPr>
      </p:pic>
      <p:pic>
        <p:nvPicPr>
          <p:cNvPr id="5" name="Содержимое 4" descr="устройства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58082" y="5546626"/>
            <a:ext cx="1643060" cy="5868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348" y="2214554"/>
            <a:ext cx="335758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</a:t>
            </a:r>
            <a:r>
              <a:rPr lang="ru-RU" sz="2800" dirty="0"/>
              <a:t>Джойстик чаще всего используется контроллер для компьютерных игр.</a:t>
            </a:r>
          </a:p>
        </p:txBody>
      </p:sp>
    </p:spTree>
  </p:cSld>
  <p:clrMapOvr>
    <a:masterClrMapping/>
  </p:clrMapOvr>
  <p:transition advClick="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430</Words>
  <Application>Microsoft Office PowerPoint</Application>
  <PresentationFormat>Экран (4:3)</PresentationFormat>
  <Paragraphs>61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Calibri</vt:lpstr>
      <vt:lpstr>Constantia</vt:lpstr>
      <vt:lpstr>Wingdings 2</vt:lpstr>
      <vt:lpstr>Поток</vt:lpstr>
      <vt:lpstr>Презентация По теме: «Устройство компьютера» ученика 10-»А» класса средней школы № 11 г. Сергиев Посад Малышева Егора</vt:lpstr>
      <vt:lpstr>Основные составляющие:</vt:lpstr>
      <vt:lpstr>Устройства ввода/вывода</vt:lpstr>
      <vt:lpstr>Системный блок</vt:lpstr>
      <vt:lpstr>Мышь</vt:lpstr>
      <vt:lpstr>Клавиатура</vt:lpstr>
      <vt:lpstr>Принтер/сканер</vt:lpstr>
      <vt:lpstr>Монитор</vt:lpstr>
      <vt:lpstr>Джойстик</vt:lpstr>
      <vt:lpstr>Микрофон</vt:lpstr>
      <vt:lpstr>Веб-камера</vt:lpstr>
      <vt:lpstr>Колонки/наушники</vt:lpstr>
      <vt:lpstr>Проектор</vt:lpstr>
      <vt:lpstr>Материнская плата</vt:lpstr>
      <vt:lpstr>Процессор</vt:lpstr>
      <vt:lpstr>Видеокарта</vt:lpstr>
      <vt:lpstr>ОЗУ</vt:lpstr>
      <vt:lpstr>Жесткий диск</vt:lpstr>
      <vt:lpstr>Блок питания</vt:lpstr>
      <vt:lpstr>Звуковая карта</vt:lpstr>
      <vt:lpstr>Дисководы и разъемы</vt:lpstr>
      <vt:lpstr>Кулер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теме: «Устройство компьютера» ученика 10-»А» класса средней школы № 5 г. Пересвета Малышева Егора</dc:title>
  <dc:creator>Малышев Егор</dc:creator>
  <cp:lastModifiedBy>Korneeva Olga</cp:lastModifiedBy>
  <cp:revision>10</cp:revision>
  <dcterms:created xsi:type="dcterms:W3CDTF">2016-01-17T17:10:10Z</dcterms:created>
  <dcterms:modified xsi:type="dcterms:W3CDTF">2020-09-13T10:10:44Z</dcterms:modified>
</cp:coreProperties>
</file>