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8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9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848600" cy="224608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Урок безопасности поведения в сети Интернет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Готовы ли вы работать в сети Интернет?</a:t>
            </a:r>
          </a:p>
        </p:txBody>
      </p:sp>
      <p:pic>
        <p:nvPicPr>
          <p:cNvPr id="1026" name="Picture 2" descr="http://ru-bezh.ru/sites/default/files/bezopasnost_detey_v_se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42694"/>
            <a:ext cx="292206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62846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www.itespresso.fr/wp-content/uploads/2013/05/shutterstock_96131531-1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4"/>
            <a:ext cx="3819227" cy="2864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8" name="Picture 12" descr="http://services.lthd.com/images/pages/trainin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85" y="3858991"/>
            <a:ext cx="3168352" cy="2585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Какие возможности дает на Интернет?</a:t>
            </a:r>
          </a:p>
        </p:txBody>
      </p:sp>
      <p:pic>
        <p:nvPicPr>
          <p:cNvPr id="9218" name="Picture 2" descr="http://s3.amazonaws.com/catraca-uploads/wp-content/uploads/2012/07/931271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6" name="Picture 10" descr="http://static.splashnology.com/articles/Illustrator_Tutorials_jule_2012/Create_a_Realistic_Leather_Wallet_with_Illustrat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29" y="3933056"/>
            <a:ext cx="1977263" cy="1977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30" name="Picture 14" descr="http://www.edupics.com/image-01-partly-cloudy-dl198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05466"/>
            <a:ext cx="2088232" cy="1479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http://static.baza.farpost.ru/v/1341619478551_bullet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68760"/>
            <a:ext cx="3882826" cy="388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427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Угрозы сети Интернет: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62443"/>
            <a:ext cx="8610992" cy="4876800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dirty="0">
                <a:solidFill>
                  <a:srgbClr val="FF0000"/>
                </a:solidFill>
              </a:rPr>
              <a:t>Интернет-зависимость</a:t>
            </a:r>
            <a:r>
              <a:rPr lang="ru-RU" sz="3200" dirty="0"/>
              <a:t>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Вредоносное программное обеспечение;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Доступ к нежелательному контенту;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Неконтролируемые онлайн-покупки;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Контакты с незнакомыми людьми с помощью чатов или электронной почты. </a:t>
            </a:r>
          </a:p>
        </p:txBody>
      </p:sp>
      <p:pic>
        <p:nvPicPr>
          <p:cNvPr id="10242" name="Picture 2" descr="http://www.shop.safework.ru/uploads/122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285" y="476672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alba-tros.ru/images/Image/Lyzha/9009_2008122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01208"/>
            <a:ext cx="182420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3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Интернет зависимость</a:t>
            </a:r>
          </a:p>
        </p:txBody>
      </p:sp>
      <p:pic>
        <p:nvPicPr>
          <p:cNvPr id="11268" name="Picture 4" descr="http://cs303310.vk.me/v303310475/8e4/nGJmNmbL6z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068" y="4527755"/>
            <a:ext cx="3384376" cy="2130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0" name="Picture 6" descr="http://cdn.imhonet.ru/0/tmp_user_files/3f/8e/3f8e0f8b2c45f6f6f983110e90b48643/xlarge/96004e34903e520d981ee81a851023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97818"/>
            <a:ext cx="4608513" cy="2776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2" name="Picture 8" descr="http://www.schokolad.ru/e107_files/mediagallery/images/svay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303" y="1469493"/>
            <a:ext cx="1985962" cy="2790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6" name="Picture 12" descr="http://cs7011.vk.me/c540106/v540106327/116a8/xFntKATILs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591403"/>
            <a:ext cx="2304256" cy="2002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4351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Вредоносное программное обеспечение</a:t>
            </a:r>
          </a:p>
        </p:txBody>
      </p:sp>
      <p:pic>
        <p:nvPicPr>
          <p:cNvPr id="12290" name="Picture 2" descr="http://cdn.bolshoyvopros.ru/files/users/images/1a/37/1a379ed49422dac51bf2a22a1d56e45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0405"/>
            <a:ext cx="2631917" cy="2356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6" name="Picture 8" descr="http://s017.radikal.ru/i438/1306/db/f3266152f6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2421956" cy="2428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8" name="Picture 10" descr="http://fotos.miarroba.es/fo/43dc/1D4E9576BF284E1B90CD274E1B90C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26750"/>
            <a:ext cx="299740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300" name="Picture 12" descr="http://dev.doorselit.ru/image/cache/data/doors_foto/2122/2122shoko_velur_DG-600x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849695"/>
            <a:ext cx="2035762" cy="2714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302" name="Picture 14" descr="http://cdn.allfun.md/2014/01/18/16/52da8e0d285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453" y="4437112"/>
            <a:ext cx="2051122" cy="2209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304" name="Picture 16" descr="http://trueimages.ru/img/bd/68/92a0be4069b2f891f40e4e8da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1722"/>
            <a:ext cx="2349109" cy="1761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0934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Доступ к нежелательному контенту</a:t>
            </a:r>
          </a:p>
        </p:txBody>
      </p:sp>
      <p:pic>
        <p:nvPicPr>
          <p:cNvPr id="13316" name="Picture 4" descr="http://iptv-work.at.ua/images/160892c76bd94ad9b91b14ee335f91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0644"/>
            <a:ext cx="3024335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5" name="Picture 13" descr="C:\Users\FRY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30" y="4859223"/>
            <a:ext cx="2952328" cy="190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FRY\Desktop\Рисунок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541" y="1452985"/>
            <a:ext cx="4406900" cy="25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C:\Users\FRY\Desktop\Рисунок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48" y="4256201"/>
            <a:ext cx="3435193" cy="245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071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Неконтролируемые онлайн-покупки</a:t>
            </a:r>
          </a:p>
        </p:txBody>
      </p:sp>
      <p:pic>
        <p:nvPicPr>
          <p:cNvPr id="14342" name="Picture 6" descr="http://depmolpol.ru/wp-content/uploads/2015/08/1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3"/>
            <a:ext cx="3816295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4" name="Picture 8" descr="http://thebiofeedback.com/blog/wp-content/uploads/2014/01/eba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481" y="1482219"/>
            <a:ext cx="2664296" cy="1497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6" name="Picture 10" descr="http://st.kuponrazzi.com/images/magazalar/aliexpress-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555" y="5229200"/>
            <a:ext cx="3326148" cy="1247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8" name="Picture 12" descr="http://www.slabre.fr/wp-content/uploads/2012/03/Logo_Stea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629" y="3357893"/>
            <a:ext cx="2448272" cy="1438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50" name="Picture 14" descr="http://cdn.imhonet.ru/0/tmp_user_files/d1/22/d122ecce2d42acff391e146bcd3e5153/xlarge/571c223b94b9c37921cf6acba2ab59e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67859"/>
            <a:ext cx="1988385" cy="1284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52" name="Picture 16" descr="http://pbs.twimg.com/profile_images/378800000752099783/22bad33d9f2cdcb0e8b3f8c80fa70ae2_400x4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687" y="3277289"/>
            <a:ext cx="1256927" cy="12569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54" name="Picture 18" descr="http://cs625131.vk.me/v625131016/36a97/xlPwmtMlUn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01963"/>
            <a:ext cx="1534536" cy="153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43527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Контакты с незнакомыми людьми с помощью чатов или электронной почты</a:t>
            </a:r>
          </a:p>
        </p:txBody>
      </p:sp>
      <p:pic>
        <p:nvPicPr>
          <p:cNvPr id="15364" name="Picture 4" descr="http://img.tumix.ru/common-1200x700/data/content/6418.HH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52368"/>
            <a:ext cx="3384884" cy="1792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6" name="Picture 6" descr="http://blog.univ-angers.fr/sepreserverdesnuisancessurinternet/files/2013/11/cropped-Phish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520" y="4365104"/>
            <a:ext cx="3642901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7" name="Picture 7" descr="C:\Users\FRY\Desktop\Сним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953000" cy="2295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9" name="Picture 9" descr="http://zahidonline.com/images/uploads/zamo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01800"/>
            <a:ext cx="2130513" cy="2148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5918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848600" cy="1927225"/>
          </a:xfrm>
        </p:spPr>
        <p:txBody>
          <a:bodyPr/>
          <a:lstStyle/>
          <a:p>
            <a:r>
              <a:rPr lang="ru-RU" dirty="0"/>
              <a:t>Одни из основных правил поведения в сети интернет</a:t>
            </a:r>
          </a:p>
        </p:txBody>
      </p:sp>
      <p:pic>
        <p:nvPicPr>
          <p:cNvPr id="18434" name="Picture 2" descr="http://vacenko.ru/wp-content/uploads/6644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626" y="3501008"/>
            <a:ext cx="306538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71584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Во-первых, не открывайте неизвестные ссылки</a:t>
            </a:r>
          </a:p>
        </p:txBody>
      </p:sp>
      <p:pic>
        <p:nvPicPr>
          <p:cNvPr id="16386" name="Picture 2" descr="http://misanec.ru/wp-content/uploads/2015/09/iStock_000013171855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549" y="1242691"/>
            <a:ext cx="3895313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http://rudsoft.net/_fr/1/31446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276725" cy="4124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0" name="Picture 6" descr="http://kh-news.net/media/k2/items/cache/912239888bae9ce0fe45e05e15c36cdc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817" y="4077072"/>
            <a:ext cx="2816775" cy="2403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8588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Во-вторых, не скачивайте файлы из неизвестных источников</a:t>
            </a:r>
          </a:p>
        </p:txBody>
      </p:sp>
      <p:pic>
        <p:nvPicPr>
          <p:cNvPr id="19458" name="Picture 2" descr="D:\Downloads\Браузеры\Инф\1442156630_1942550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53434"/>
            <a:ext cx="3024336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http://krynica.info/wp-content/uploads/2015/08/%D0%B2%D0%B8%D1%80%D1%83%D1%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54470"/>
            <a:ext cx="3797196" cy="2529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2" name="Picture 6" descr="http://forum.te3p.com/images/images_thumbs/6c0635c32144b8951a5527b3d55e576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81128"/>
            <a:ext cx="2734750" cy="205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4" name="Picture 8" descr="http://us.cdn4.123rf.com/168nwm/varuka/varuka1008/varuka100800029/7577926-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29" y="5172436"/>
            <a:ext cx="160020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577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Новый друг, в чьих данных указан тот же возраст, что и у тебя, предлагает тебе обменяться фотографиями.</a:t>
            </a:r>
          </a:p>
          <a:p>
            <a:pPr marL="514350" lvl="0" indent="-514350">
              <a:buFont typeface="+mj-lt"/>
              <a:buAutoNum type="arabicPeriod"/>
            </a:pPr>
            <a:endParaRPr lang="ru-RU" sz="3200" dirty="0"/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Отправлю свое фото.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Попрошу его фото, и потом отправлю своё.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Посоветуюсь с родителями.</a:t>
            </a:r>
          </a:p>
          <a:p>
            <a:endParaRPr lang="ru-RU" dirty="0"/>
          </a:p>
        </p:txBody>
      </p:sp>
      <p:pic>
        <p:nvPicPr>
          <p:cNvPr id="307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95327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В-третьих, не открывайте подозрительные файлы</a:t>
            </a:r>
          </a:p>
        </p:txBody>
      </p:sp>
      <p:pic>
        <p:nvPicPr>
          <p:cNvPr id="21506" name="Picture 2" descr="C:\Users\FR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048000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http://www.softdeploy.eu/wp-content/uploads/2014/10/001_KB2918614U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14827"/>
            <a:ext cx="4249817" cy="2392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0" name="Picture 6" descr="https://im2-tub-ru.yandex.net/i?id=d6a923e2e63dd1ca76caefdac4b4a214&amp;n=33&amp;h=190&amp;w=1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64" y="4365104"/>
            <a:ext cx="2086159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http://planetnew.ru/uploads/posts/2014-09/1411125008121265c05920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0" y="4365104"/>
            <a:ext cx="3533775" cy="220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99033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В-четвертых, не распространяйте в Интернете личную информацию</a:t>
            </a:r>
          </a:p>
        </p:txBody>
      </p:sp>
      <p:pic>
        <p:nvPicPr>
          <p:cNvPr id="20482" name="Picture 2" descr="http://music-stop.ru/uploads/images/n/e/i/neizvest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15" y="1772816"/>
            <a:ext cx="1082242" cy="1620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http://img0.liveinternet.ru/images/attach/c/9/108/3/108003496_4878453_nik50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72816"/>
            <a:ext cx="5400600" cy="3789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6" name="Picture 6" descr="http://yt3.ggpht.com/-ZwtQsqexbSE/AAAAAAAAAAI/AAAAAAAAAAA/ZWGfmmqUOIg/s900-c-k-no/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12" y="2852936"/>
            <a:ext cx="1080120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8" name="Picture 8" descr="http://chatadelic.net/files/photo/84/284284_14003326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11" y="3558067"/>
            <a:ext cx="1875333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0" name="Picture 10" descr="http://www.securitylab.ru/upload/iblock/3a7/3a77dd27340e9d06218441103de695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72" y="4581128"/>
            <a:ext cx="1296144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2" name="Picture 12" descr="http://i4.beon.ru/42/2/590242/43/105247043/0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25" y="5250671"/>
            <a:ext cx="1212059" cy="1369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366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В-пятых, остерегайтесь заманчивых предложений подзаработать</a:t>
            </a:r>
          </a:p>
        </p:txBody>
      </p:sp>
      <p:pic>
        <p:nvPicPr>
          <p:cNvPr id="17413" name="Picture 5" descr="http://img0.liveinternet.ru/images/attach/c/6/93/170/93170586_large_3821971_546370_4015130771479_2080491169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333750" cy="2957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5" name="Picture 7" descr="http://cs617121.vk.me/v617121117/1eb53/QkX1VA7Ft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693107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7" name="Picture 9" descr="http://www.nadelunch.com/wp-content/uploads/2012/10/Femke-Dieven-Boeien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83" y="4983590"/>
            <a:ext cx="2613081" cy="1710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0701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057400" y="8382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С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048000" y="914400"/>
            <a:ext cx="46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с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438400" y="838200"/>
            <a:ext cx="4873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п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743200" y="762000"/>
            <a:ext cx="495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а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657600" y="914400"/>
            <a:ext cx="504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б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657600" y="2057400"/>
            <a:ext cx="4397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з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352800" y="838200"/>
            <a:ext cx="496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и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038600" y="762000"/>
            <a:ext cx="495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о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743200" y="3505200"/>
            <a:ext cx="5873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Н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362200" y="3429000"/>
            <a:ext cx="557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В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3962400" y="2209800"/>
            <a:ext cx="495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а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648200" y="3581400"/>
            <a:ext cx="5857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И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505200" y="3581400"/>
            <a:ext cx="6492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М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3124200" y="3429000"/>
            <a:ext cx="5857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И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962400" y="3505200"/>
            <a:ext cx="557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 dirty="0"/>
              <a:t>А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5029200" y="3429000"/>
            <a:ext cx="5572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Е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4267200" y="3429000"/>
            <a:ext cx="5873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4400"/>
              <a:t>Н</a:t>
            </a:r>
          </a:p>
        </p:txBody>
      </p:sp>
      <p:pic>
        <p:nvPicPr>
          <p:cNvPr id="18453" name="Picture 21" descr="smile_la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67200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192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4 0.62732 C -0.22535 0.63449 -0.19931 0.63496 -0.16892 0.63704 C -0.06962 0.63588 -0.01528 0.6338 0.07066 0.62732 C 0.10295 0.6213 0.13316 0.61574 0.16493 0.60556 C 0.17135 0.60348 0.18542 0.60023 0.19132 0.59584 C 0.19566 0.5926 0.21944 0.57153 0.22951 0.5625 C 0.23142 0.56088 0.25191 0.5507 0.25903 0.54676 C 0.2625 0.54491 0.26927 0.54098 0.26927 0.54098 C 0.27361 0.52871 0.27917 0.51875 0.28246 0.50556 C 0.28455 0.48264 0.28628 0.45741 0.28976 0.43496 C 0.29236 0.39514 0.28976 0.35417 0.29722 0.31551 C 0.29896 0.30648 0.32604 0.29537 0.33246 0.29398 C 0.34028 0.29236 0.34826 0.29144 0.35608 0.29005 C 0.38698 0.29098 0.42326 0.28773 0.45451 0.29769 C 0.47865 0.28773 0.44687 0.30047 0.51788 0.28797 C 0.52274 0.28704 0.53715 0.27732 0.53993 0.27616 C 0.55434 0.26945 0.55781 0.27269 0.57066 0.26065 C 0.58142 0.25047 0.58906 0.23496 0.60017 0.22523 C 0.60156 0.2213 0.60347 0.2176 0.60451 0.21343 C 0.6059 0.20764 0.60746 0.19584 0.60746 0.19584 C 0.60694 0.17547 0.61146 0.15301 0.60451 0.13496 C 0.60312 0.13125 0.60035 0.12871 0.59861 0.12523 C 0.58837 0.10371 0.58038 0.08681 0.56493 0.07037 C 0.54965 0.05417 0.52274 0.05023 0.50451 0.04676 C 0.47135 0.02686 0.43663 0.01273 0.40017 0.00764 C 0.375 0.00903 0.34514 -0.00671 0.32517 0.01343 C 0.30295 0.03588 0.28976 0.06945 0.26927 0.09398 C 0.25937 0.10579 0.25174 0.12107 0.23837 0.12523 C 0.23594 0.12709 0.23316 0.12848 0.2309 0.13102 C 0.22083 0.14283 0.23177 0.13635 0.22222 0.14098 C 0.20573 0.17315 0.15972 0.17315 0.13542 0.17431 C 0.10156 0.17593 0.06788 0.17547 0.03403 0.17616 C 0.02465 0.17431 0.0151 0.17361 0.00608 0.17037 C 0.00087 0.16852 -0.00347 0.16181 -0.00868 0.16065 C -0.02431 0.15695 -0.01458 0.15903 -0.03802 0.15463 C -0.04254 0.15209 -0.04688 0.14908 -0.05139 0.14676 C -0.05712 0.14375 -0.06892 0.13889 -0.06892 0.13889 C -0.0783 0.12246 -0.09965 0.1176 -0.11024 0.10371 C -0.12014 0.09028 -0.11285 0.09931 -0.13368 0.0801 C -0.14097 0.07338 -0.14653 0.0625 -0.15278 0.05463 C -0.15885 0.04699 -0.16545 0.04028 -0.17188 0.03311 C -0.17986 0.02431 -0.18195 0.00741 -0.18663 -0.00416 C -0.1908 -0.01412 -0.19427 -0.02037 -0.19688 -0.03171 C -0.19896 -0.05254 -0.20521 -0.10185 -0.18958 -0.11597 C -0.16389 -0.1662 -0.09844 -0.12245 -0.05278 -0.12176 C -0.05087 -0.11921 -0.04913 -0.1162 -0.04688 -0.11389 C -0.04514 -0.11203 -0.04271 -0.1118 -0.04097 -0.10995 C -0.03906 -0.10787 -0.03837 -0.10439 -0.03663 -0.10231 C -0.03403 -0.09907 -0.02795 -0.09444 -0.02795 -0.09444 C -0.02344 -0.08564 -0.01997 -0.07615 -0.01615 -0.06689 C -0.01545 -0.06296 -0.01545 -0.05879 -0.01458 -0.05509 C -0.01406 -0.05277 -0.01215 -0.05162 -0.01181 -0.0493 C -0.00885 -0.03518 -0.01129 -0.03078 -0.00573 -0.0199 C -0.00313 -0.00486 -0.00625 -0.01875 -0.00139 -0.00602 C -0.00087 -0.00416 -2.5E-6 -0.00023 -2.5E-6 -0.00023 " pathEditMode="relative" ptsTypes="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042 0.50763 C 0.48646 0.44212 0.31267 0.37685 0.27951 0.29212 C 0.24618 0.2074 0.47326 0.06041 0.4618 -8.14815E-6 C 0.45035 -0.06042 0.31337 -0.1463 0.21042 -0.07061 C 0.10746 0.00509 -0.12066 0.43888 -0.15573 0.45486 C -0.1908 0.47083 -0.02587 0.10115 4.44444E-6 0.02546 C 0.02587 -0.05024 0.01285 -0.02524 4.44444E-6 -8.14815E-6 " pathEditMode="relative" ptsTypes="aaaaaaA">
                                      <p:cBhvr>
                                        <p:cTn id="8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59 0.13727 C -0.45121 0.14792 -0.44809 0.15949 -0.44427 0.1706 C -0.43976 0.18333 -0.4342 0.19537 -0.42951 0.20787 C -0.41892 0.23611 -0.40833 0.26481 -0.39427 0.29028 C -0.39097 0.30231 -0.38576 0.30694 -0.37795 0.31389 C -0.37569 0.32708 -0.37795 0.31991 -0.36771 0.33333 C -0.35104 0.35509 -0.36441 0.34838 -0.35295 0.35301 C -0.34757 0.35833 -0.34496 0.36528 -0.33976 0.3706 C -0.31528 0.39491 -0.29358 0.42407 -0.27066 0.45116 C -0.26788 0.4544 -0.26632 0.45949 -0.26337 0.46273 C -0.26215 0.46412 -0.26024 0.46366 -0.25885 0.46481 C -0.24948 0.47268 -0.24149 0.48356 -0.2309 0.48842 C -0.22639 0.49722 -0.21962 0.50532 -0.2118 0.50787 C -0.19514 0.52153 -0.17517 0.52523 -0.1559 0.52755 C -0.07621 0.52546 -0.02812 0.52917 0.03958 0.51782 C 0.05208 0.51204 0.06493 0.50532 0.07778 0.50208 C 0.08524 0.49722 0.0934 0.49491 0.10139 0.49213 C 0.10712 0.48449 0.11441 0.48009 0.12049 0.47268 C 0.12413 0.46829 0.12656 0.46227 0.13073 0.4588 C 0.13403 0.45602 0.13802 0.45463 0.14115 0.45116 C 0.14497 0.44699 0.14913 0.44305 0.15139 0.43727 C 0.15243 0.43472 0.15295 0.43171 0.15434 0.4294 C 0.15538 0.42755 0.15747 0.42708 0.15868 0.42546 C 0.16962 0.41227 0.16892 0.41273 0.17639 0.4 C 0.17899 0.38472 0.17552 0.39884 0.18524 0.38241 C 0.19983 0.35787 0.17674 0.38981 0.19254 0.36875 C 0.19445 0.36134 0.19809 0.35949 0.20139 0.35301 C 0.2033 0.34491 0.20625 0.34028 0.21163 0.33542 C 0.21615 0.32639 0.22222 0.31967 0.22778 0.3118 C 0.23021 0.30833 0.23142 0.3037 0.23368 0.3 C 0.2349 0.29792 0.23663 0.29606 0.2382 0.29421 C 0.24618 0.27268 0.23594 0.29722 0.24549 0.28241 C 0.25747 0.26412 0.24601 0.27546 0.25573 0.26667 C 0.25816 0.26157 0.26077 0.25625 0.2632 0.25116 C 0.26424 0.24907 0.26615 0.24514 0.26615 0.24514 C 0.26858 0.23518 0.2724 0.22708 0.27778 0.21967 C 0.2816 0.20555 0.27622 0.22222 0.28368 0.20995 C 0.28958 0.20046 0.29202 0.18727 0.29844 0.17847 C 0.29948 0.14722 0.30729 0.09768 0.29254 0.06875 C 0.28924 0.05463 0.28125 0.04167 0.27205 0.03333 C 0.26493 0.01944 0.26945 0.02292 0.26024 0.01967 C 0.25469 0.00995 0.24879 0.00116 0.24115 -0.00579 C 0.23941 -0.01204 0.23368 -0.02338 0.23368 -0.02338 C 0.23073 -0.03611 0.22465 -0.0456 0.2191 -0.05671 C 0.21302 -0.06898 0.2099 -0.08125 0.19844 -0.08611 C 0.19271 -0.09792 0.17483 -0.10949 0.1632 -0.10972 C 0.09115 -0.11088 0.0191 -0.11088 -0.05295 -0.11158 C -0.12378 -0.11551 -0.19392 -0.11505 -0.26476 -0.11158 C -0.27292 -0.10949 -0.28038 -0.10602 -0.28837 -0.10394 C -0.29566 -0.09745 -0.29896 -0.08912 -0.30746 -0.08611 C -0.30885 -0.08426 -0.31024 -0.08195 -0.3118 -0.08033 C -0.31458 -0.07732 -0.32066 -0.07245 -0.32066 -0.07245 C -0.32517 -0.06343 -0.33368 -0.06088 -0.33976 -0.05278 C -0.34201 -0.04977 -0.34358 -0.04607 -0.34566 -0.04306 C -0.35191 -0.03403 -0.36389 -0.02222 -0.36771 -0.00972 C -0.37048 -0.0007 -0.37239 0.00856 -0.375 0.01782 C -0.3743 0.02824 -0.37396 0.05 -0.36927 0.06088 C -0.36823 0.06319 -0.36614 0.06458 -0.36476 0.06667 C -0.35642 0.07963 -0.35156 0.09352 -0.33837 0.09815 C -0.3283 0.10602 -0.32066 0.10625 -0.30885 0.10787 C -0.29167 0.1162 -0.27083 0.1162 -0.25295 0.11782 C -0.24462 0.11967 -0.23733 0.12153 -0.22951 0.12546 C -0.13576 0.12477 -0.00399 0.17755 0.08368 0.09815 C 0.08993 0.08518 0.09028 0.06944 0.0941 0.05509 C 0.09149 0.04213 0.08802 0.03287 0.08073 0.02361 C 0.07795 0.01227 0.08073 0.01875 0.06754 0.00995 C 0.03715 -0.01042 0.07413 -2.22222E-6 -1.11111E-6 -2.22222E-6 " pathEditMode="relative" ptsTypes="ffffffffffffffffff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34 -0.19028 C 0.24792 -0.10278 0.23889 -0.01551 0.23524 0.07245 C 0.23351 0.11227 0.23802 0.15231 0.23819 0.19213 C 0.23854 0.26273 0.23715 0.3331 0.23663 0.4037 C 0.23542 0.55208 0.2467 0.50301 0.23229 0.56065 C 0.23021 0.57778 0.22917 0.59537 0.225 0.61157 C 0.22378 0.6162 0.22413 0.62153 0.22205 0.62546 C 0.21823 0.6331 0.21285 0.63958 0.20868 0.64699 C 0.20312 0.65694 0.20139 0.6625 0.19253 0.66666 C 0.18298 0.6794 0.17205 0.69236 0.15868 0.69606 C 0.15121 0.70278 0.14219 0.70416 0.13368 0.70764 C 0.12413 0.72083 0.12239 0.71736 0.10729 0.71366 C 0.09896 0.70625 0.09479 0.68981 0.08663 0.68611 C 0.07153 0.66134 0.07778 0.67176 0.06753 0.65486 C 0.0625 0.64653 0.06128 0.63495 0.05729 0.62546 C 0.05503 0.62014 0.05191 0.61528 0.05 0.60972 C 0.03576 0.56713 0.05173 0.60139 0.03819 0.5743 C 0.03333 0.5287 0.03437 0.48241 0.02934 0.43704 C 0.02986 0.40069 0.0243 0.30231 0.03663 0.25278 C 0.03785 0.24282 0.0401 0.23333 0.04114 0.22338 C 0.04496 0.1875 0.03976 0.20787 0.0441 0.19213 C 0.04253 0.16736 0.04479 0.13171 0.03368 0.10972 C 0.03107 0.09467 0.02396 0.09514 0.01753 0.08426 C 0.01232 0.07523 0.01094 0.06875 0.00434 0.06273 C 0.0033 0.06065 0.00226 0.05879 0.00139 0.05671 C 0.00069 0.05486 0.00069 0.05278 8.33333E-7 0.05092 C -0.00486 0.03935 -0.0066 0.03796 -0.00886 0.02546 C -0.00833 0.02291 -0.00851 0.01991 -0.00747 0.01759 C -0.00382 0.00879 8.33333E-7 0.0118 8.33333E-7 -3.7037E-7 " pathEditMode="relative" ptsTypes="ffffffffffffffffffffffffffffA">
                                      <p:cBhvr>
                                        <p:cTn id="1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1 0.81574 C 0.10244 0.80463 0.0974 0.81203 0.10747 0.79213 C 0.11372 0.77986 0.12309 0.77106 0.13091 0.76065 C 0.14167 0.74606 0.15209 0.73148 0.1632 0.71759 C 0.17917 0.69768 0.17014 0.70231 0.18247 0.69791 C 0.1875 0.68889 0.19375 0.68171 0.19862 0.67245 C 0.20209 0.66574 0.20365 0.6574 0.20747 0.65092 C 0.21563 0.6368 0.22691 0.62546 0.23542 0.6118 C 0.25174 0.58588 0.2658 0.55717 0.28681 0.53727 C 0.31164 0.48727 0.28195 0.5419 0.30452 0.5118 C 0.30556 0.51041 0.30504 0.5074 0.30591 0.50578 C 0.31684 0.48657 0.32848 0.46782 0.33976 0.44907 C 0.36094 0.41389 0.38421 0.38194 0.40886 0.35092 C 0.42709 0.32801 0.44132 0.29953 0.46042 0.27847 C 0.46546 0.2625 0.47327 0.2493 0.47796 0.23333 C 0.47917 0.2294 0.47969 0.22523 0.48091 0.22153 C 0.48351 0.21342 0.48681 0.20578 0.48976 0.19791 C 0.49375 0.18727 0.50053 0.17963 0.50591 0.1706 C 0.51268 0.15926 0.51667 0.14328 0.5191 0.1294 C 0.52049 0.1044 0.51789 0.10416 0.52796 0.09004 C 0.52987 0.08287 0.5382 0.07245 0.54271 0.06666 C 0.54636 0.05694 0.5507 0.04953 0.55296 0.03912 C 0.55348 0.03657 0.554 0.03379 0.55452 0.03125 C 0.55539 0.02731 0.55747 0.01944 0.55747 0.01944 C 0.55869 0.00324 0.56233 -0.01204 0.5691 -0.02547 C 0.56841 -0.03704 0.56928 -0.05486 0.56181 -0.06482 C 0.55938 -0.06806 0.55296 -0.07269 0.55296 -0.07269 C 0.54809 -0.08218 0.53525 -0.09398 0.52657 -0.09815 C 0.51494 -0.10394 0.50209 -0.10232 0.48976 -0.10394 C 0.47969 -0.10301 0.46476 -0.10394 0.45452 -0.09815 C 0.44393 -0.09213 0.43733 -0.08033 0.42796 -0.07269 C 0.4257 -0.07084 0.42292 -0.07037 0.42066 -0.06875 C 0.41129 -0.06181 0.40869 -0.05533 0.39862 -0.05093 C 0.39341 -0.04422 0.38803 -0.0375 0.38247 -0.03148 C 0.37691 -0.02547 0.37032 -0.02408 0.36476 -0.0176 C 0.35226 -0.00278 0.34011 0.01342 0.325 0.02338 C 0.31719 0.03657 0.30139 0.05092 0.28976 0.05879 C 0.27987 0.07801 0.2941 0.05185 0.28247 0.06852 C 0.25921 0.10185 0.27934 0.07963 0.25747 0.10185 C 0.24375 0.13194 0.26164 0.09676 0.24705 0.11574 C 0.24549 0.11782 0.24549 0.12106 0.2441 0.12338 C 0.2382 0.1331 0.23004 0.14583 0.22362 0.15486 C 0.2198 0.16018 0.2165 0.16643 0.21181 0.1706 C 0.20886 0.17315 0.20556 0.17523 0.20296 0.17847 C 0.20122 0.18055 0.20035 0.18379 0.19862 0.18611 C 0.19254 0.19421 0.18803 0.19768 0.18091 0.20393 C 0.17292 0.21828 0.18125 0.20717 0.16771 0.21365 C 0.16511 0.21481 0.16303 0.21782 0.16042 0.21944 C 0.15851 0.2206 0.15643 0.22083 0.15452 0.22153 C 0.14341 0.23009 0.13264 0.23634 0.12066 0.24305 C 0.11546 0.24583 0.10973 0.24629 0.10452 0.24907 C 0.08959 0.2574 0.08386 0.26736 0.06615 0.2706 C 0.05521 0.27801 0.04879 0.28403 0.03681 0.28611 C 0.01355 0.30625 -0.01215 0.31852 -0.03524 0.33912 C -0.04114 0.35278 -0.04375 0.35648 -0.05434 0.36458 C -0.05868 0.37199 -0.0625 0.3794 -0.06753 0.38611 C -0.06961 0.39444 -0.07361 0.39537 -0.07795 0.40185 C -0.08611 0.41412 -0.09409 0.42986 -0.10434 0.43912 C -0.10677 0.44861 -0.11006 0.45509 -0.11614 0.46065 C -0.1184 0.4706 -0.12083 0.47685 -0.12638 0.48426 C -0.13211 0.50578 -0.12066 0.51528 -0.10729 0.52153 C -0.1059 0.52338 -0.10486 0.52615 -0.10295 0.52731 C -0.09774 0.53032 -0.0868 0.53333 -0.0868 0.53333 C -0.07743 0.5324 -0.0677 0.53379 -0.05885 0.5294 C -0.05451 0.52731 -0.04722 0.51597 -0.04548 0.51365 C -0.03941 0.50555 -0.03402 0.5037 -0.02934 0.49398 C -0.02586 0.47407 -0.01961 0.45486 -0.0118 0.43727 C -0.00347 0.38657 -0.0092 0.33032 -0.0118 0.27847 C -0.01371 0.24305 -0.00972 0.25254 -0.01753 0.23727 C -0.01805 0.23333 -0.01892 0.2294 -0.01909 0.22546 C -0.01979 0.21435 -0.01944 0.20324 -0.02048 0.19213 C -0.02118 0.18403 -0.02395 0.17662 -0.025 0.16852 C -0.02447 0.14838 -0.02465 0.12801 -0.02343 0.10787 C -0.02326 0.1044 -0.02135 0.10139 -0.02048 0.09791 C -0.01718 0.08518 -0.01458 0.06597 -0.00885 0.05486 C -0.00677 0.04236 -0.00381 0.03356 -0.00138 0.02153 C 0.00018 0.00393 -4.44444E-6 0.01111 -4.44444E-6 3.7037E-7 " pathEditMode="relative" ptsTypes="fffffffffffffffffffffff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01 -0.33148 C 0.47153 -0.32385 0.39983 -0.06736 0.31754 -0.0294 C 0.31025 -0.01968 0.30678 -0.01875 0.29706 -0.01574 C 0.28907 -0.0051 0.28022 -0.00556 0.2691 -0.00394 C 0.26511 -0.00139 0.26147 0.00208 0.2573 0.00393 C 0.23699 0.01342 0.26199 -0.00602 0.23525 0.0118 C 0.22692 0.01736 0.22101 0.0199 0.21164 0.02152 C 0.19497 0.02916 0.17761 0.03379 0.16025 0.03727 C 0.15001 0.04282 0.14567 0.04537 0.13386 0.04699 C 0.1264 0.05347 0.11858 0.06713 0.11025 0.0706 C 0.09706 0.07615 0.08473 0.08449 0.07049 0.08634 C 0.06025 0.08773 0.04983 0.0875 0.03959 0.08819 C 0.01997 0.0875 0.00052 0.0875 -0.0191 0.08634 C -0.02518 0.08588 -0.03681 0.08032 -0.03681 0.08032 C -0.04358 0.07129 -0.04809 0.07199 -0.05157 0.05879 C -0.05313 0.0456 -0.05591 0.02523 -0.04705 0.01574 C -0.04584 0.01435 -0.0441 0.01458 -0.04271 0.01365 C -0.04115 0.0125 -0.03976 0.01111 -0.03837 0.00972 C -0.03525 0.00625 -0.03264 0.00046 -0.02795 -1.11111E-6 C -0.01875 -0.00116 -0.00938 -1.11111E-6 5E-6 -1.11111E-6 " pathEditMode="relative" ptsTypes="fffffffffffffffffffA">
                                      <p:cBhvr>
                                        <p:cTn id="16" dur="20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89 -0.19745 C 0.08194 -0.09953 0.08177 0.00301 0.06076 0.09838 C 0.04635 0.16459 0.02396 0.22917 0.01458 0.29676 C 0.01302 0.32755 0.01094 0.34861 0.00642 0.37871 C 0.0059 0.38681 0.00625 0.39491 0.00503 0.40255 C 0.00208 0.41806 -0.00643 0.43033 -0.00955 0.44537 C -0.01094 0.45139 -0.01129 0.45741 -0.0125 0.46343 C -0.01441 0.47199 -0.01893 0.48889 -0.01893 0.48889 C -0.02049 0.5007 -0.02188 0.50625 -0.02709 0.51598 C -0.02952 0.54422 -0.03247 0.58056 -0.0382 0.60811 C -0.03906 0.61204 -0.04167 0.61482 -0.04288 0.61829 C -0.04375 0.62014 -0.04427 0.62176 -0.04462 0.62385 C -0.04722 0.63797 -0.05122 0.66574 -0.06216 0.675 C -0.06424 0.67871 -0.06545 0.68403 -0.06858 0.68681 C -0.07014 0.68797 -0.07205 0.68912 -0.07327 0.69074 C -0.07847 0.69699 -0.08073 0.7051 -0.08472 0.71227 C -0.08559 0.72477 -0.08663 0.73565 -0.08941 0.74769 C -0.09028 0.75162 -0.09011 0.75649 -0.09254 0.75949 C -0.09531 0.76274 -0.10226 0.76713 -0.10226 0.76736 C -0.10712 0.77639 -0.1092 0.77524 -0.11823 0.77315 C -0.12639 0.76274 -0.1316 0.75116 -0.14375 0.74769 C -0.14792 0.74005 -0.15191 0.73334 -0.15816 0.72801 C -0.16007 0.71829 -0.16111 0.71459 -0.16615 0.70649 C -0.17118 0.66135 -0.18177 0.60579 -0.16129 0.5669 C -0.15868 0.55718 -0.15816 0.5463 -0.1533 0.53774 C -0.14514 0.50024 -0.1375 0.46274 -0.13264 0.42408 C -0.13368 0.39098 -0.13768 0.36042 -0.14045 0.32801 C -0.14462 0.20324 -0.14462 0.24676 -0.14219 0.10625 C -0.1415 0.06343 -0.14584 0.00811 -0.13264 -0.0331 C -0.13125 -0.0449 -0.12917 -0.05625 -0.12778 -0.06805 C -0.12518 -0.08726 -0.12344 -0.11018 -0.11181 -0.12523 C -0.10747 -0.14514 -0.11389 -0.1243 -0.10538 -0.13472 C -0.10365 -0.1368 -0.104 -0.14074 -0.10226 -0.14259 C -0.10052 -0.1449 -0.09792 -0.14514 -0.09584 -0.14652 C -0.08577 -0.15416 -0.08316 -0.15694 -0.07327 -0.16018 C -0.04792 -0.15902 -0.03854 -0.16551 -0.02222 -0.15231 C -0.01788 -0.1449 -0.01007 -0.14074 -0.00313 -0.13657 C -0.00052 -0.12731 -0.00226 -0.12476 0.00503 -0.11898 C 0.00816 -0.10277 0.0092 -0.08657 0.01284 -0.07014 C 0.01232 -0.05115 0.01284 -0.03217 0.01146 -0.01319 C 0.01076 -0.00694 2.5E-6 -3.7037E-6 2.5E-6 -3.7037E-6 " pathEditMode="relative" rAng="0" ptsTypes="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486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8 0.80967 C -0.04062 0.78816 -0.03802 0.75625 -0.03229 0.7352 C -0.02986 0.71439 -0.02309 0.69797 -0.0177 0.67831 C -0.0151 0.6686 -0.01527 0.66328 -0.01024 0.65472 C -0.00607 0.6353 -0.00625 0.61494 -0.00138 0.59575 C 0.00018 0.58303 0.00087 0.5754 0.00591 0.56453 C 0.00712 0.55088 0.01025 0.54186 0.0132 0.52914 C 0.01511 0.51203 0.01754 0.49515 0.02066 0.47827 C 0.02292 0.45051 0.02275 0.42253 0.02934 0.39593 C 0.03178 0.37396 0.03316 0.3284 0.0382 0.30759 C 0.03959 0.27891 0.04237 0.25185 0.04566 0.22341 C 0.04844 0.20005 0.04914 0.17253 0.0573 0.15079 C 0.05955 0.12558 0.06112 0.10107 0.06476 0.07632 C 0.06598 0.06777 0.0691 0.05065 0.0691 0.05088 C 0.07014 0.03331 0.07032 0.01296 0.07796 -0.00208 C 0.07743 -0.03075 0.07726 -0.05966 0.07639 -0.08834 C 0.07587 -0.10569 0.07223 -0.13852 0.0573 -0.14546 C 0.04931 -0.14361 0.04167 -0.14084 0.03386 -0.1376 C 0.02101 -0.12627 0.02743 -0.13297 0.01476 -0.11586 C 0.01233 -0.11262 0.00886 -0.10407 0.00886 -0.10383 C 0.004 -0.08001 0.01216 -0.03977 -0.00138 -0.02173 C -0.00086 -0.01457 -4.16667E-6 -0.00023 -4.16667E-6 -4.15356E-6 " pathEditMode="relative" rAng="0" ptsTypes="fffffffffffffffffffffA">
                                      <p:cBhvr>
                                        <p:cTn id="20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-4775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067 -0.36273 C -0.32397 -0.20926 -0.26997 0.05162 -0.12206 0.08819 C -0.0948 0.10648 -0.06164 0.10093 -0.0323 0.10208 C -0.02206 0.10648 0.00694 0.10278 0.02048 0.10393 C 0.07551 0.10301 0.12048 0.10509 0.17204 0.09421 C 0.18437 0.08403 0.19895 0.08611 0.21319 0.08426 C 0.24062 0.07569 0.27152 0.08056 0.29999 0.07847 C 0.31128 0.07523 0.32291 0.07315 0.33385 0.06875 C 0.33524 0.06736 0.33662 0.06574 0.33819 0.06481 C 0.34097 0.06319 0.34444 0.06319 0.34704 0.06088 C 0.35711 0.05231 0.34253 0.05671 0.35433 0.05093 C 0.35676 0.04977 0.35937 0.04977 0.3618 0.04907 C 0.36371 0.04838 0.36579 0.04792 0.3677 0.04699 C 0.37465 0.04352 0.37951 0.03866 0.3868 0.03542 C 0.39149 0.03056 0.39687 0.02685 0.40138 0.02153 C 0.41215 0.00903 0.39461 0.02222 0.41024 0.01181 C 0.41128 0.00995 0.41215 0.00787 0.41319 0.00602 C 0.41458 0.00393 0.41649 0.00231 0.4177 -1.85185E-6 C 0.42447 -0.01273 0.41597 -0.00394 0.42499 -0.01181 C 0.42656 -0.02292 0.42933 -0.02732 0.43524 -0.03519 C 0.43784 -0.0544 0.43992 -0.07454 0.43524 -0.09398 C 0.42951 -0.11829 0.41301 -0.14213 0.39409 -0.14699 C 0.38281 -0.15926 0.36857 -0.16343 0.35433 -0.16667 C 0.34843 -0.16991 0.3427 -0.17176 0.3368 -0.17454 C 0.3236 -0.17384 0.31024 -0.17361 0.29704 -0.17245 C 0.28836 -0.17176 0.28003 -0.16319 0.27204 -0.1588 C 0.26458 -0.14884 0.25798 -0.14907 0.24999 -0.1412 C 0.23853 -0.13009 0.22551 -0.11366 0.2118 -0.10787 C 0.20815 -0.10023 0.20017 -0.09537 0.19409 -0.09028 C 0.18888 -0.07963 0.19235 -0.08588 0.18228 -0.07245 C 0.17985 -0.06921 0.17638 -0.06713 0.17343 -0.06458 C 0.17204 -0.06319 0.16909 -0.06065 0.16909 -0.06065 C 0.16562 -0.0537 0.15364 -0.04005 0.14704 -0.03727 C 0.14114 -0.0294 0.13628 -0.02176 0.12933 -0.01574 C 0.12569 -1.85185E-6 0.11492 0.0125 0.10433 0.01968 C 0.10138 0.03194 0.10555 0.02014 0.09843 0.02755 C 0.09704 0.02893 0.09669 0.03171 0.09548 0.03333 C 0.09166 0.03843 0.09114 0.03657 0.0868 0.03935 C 0.08367 0.04143 0.08107 0.04514 0.07794 0.04699 C 0.06631 0.05393 0.05364 0.05718 0.04114 0.0588 C 0.02708 0.05856 -0.0514 0.09282 -0.06025 0.04306 C -0.05921 0.03518 -0.05834 0.02778 -0.05452 0.02153 C -0.04827 0.01134 -0.03299 0.0081 -0.02362 0.00602 C -0.01216 0.00069 -0.01459 -1.85185E-6 -6.11111E-6 -1.85185E-6 " pathEditMode="relative" ptsTypes="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49 0.46296 C -0.22865 0.43171 -0.2224 0.38217 -0.21615 0.34722 C -0.21129 0.28657 -0.21424 0.22731 -0.20139 0.16875 C -0.19757 0.15138 -0.19723 0.13402 -0.19115 0.11782 C -0.1875 0.09699 -0.17882 0.0824 -0.17049 0.06481 C -0.16563 0.05439 -0.1625 0.04421 -0.15591 0.03541 C -0.15261 0.02361 -0.15539 0.03101 -0.1441 0.01574 C -0.14219 0.01296 -0.14167 0.00879 -0.13976 0.00601 C -0.13681 0.00138 -0.13264 -0.00139 -0.12934 -0.00579 C -0.125 -0.01991 -0.12066 -0.02153 -0.1132 -0.03125 C -0.10278 -0.04491 -0.09671 -0.0588 -0.0823 -0.06459 C -0.06563 -0.06181 -0.05747 -0.05996 -0.04254 -0.05487 C -0.03733 -0.05024 -0.0323 -0.04931 -0.02639 -0.047 C -0.01233 -0.03426 -0.03386 -0.05463 -0.01754 -0.03519 C -0.01441 -0.03149 -0.0073 -0.02547 -0.0073 -0.02547 C -0.004 -0.01112 -0.00886 -0.02848 -0.00139 -0.01366 C 0.00052 -0.00973 3.05556E-6 -0.00417 3.05556E-6 3.7037E-7 " pathEditMode="relative" ptsTypes="ffffffffffffffffA">
                                      <p:cBhvr>
                                        <p:cTn id="24" dur="20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114 0.41365 C 0.47586 0.32291 0.51475 0.23449 0.54548 0.1412 C 0.54913 0.13032 0.5434 0.11759 0.54253 0.10578 C 0.54114 0.08796 0.54305 0.06643 0.53524 0.05092 C 0.53367 0.03981 0.5302 0.02963 0.52638 0.01944 C 0.52586 0.01435 0.52638 0.00879 0.52499 0.00393 C 0.52378 -0.00047 0.52065 -0.00371 0.51909 -0.00787 C 0.51302 -0.02431 0.50694 -0.03033 0.49704 -0.04121 C 0.49253 -0.0463 0.48854 -0.05232 0.48385 -0.05695 C 0.48107 -0.05972 0.46892 -0.06551 0.46753 -0.06667 C 0.45364 -0.07685 0.46857 -0.06991 0.45729 -0.07454 C 0.44722 -0.08496 0.43888 -0.09468 0.42638 -0.09815 C 0.41527 -0.10787 0.40277 -0.11343 0.38975 -0.1176 C 0.36041 -0.13704 0.31805 -0.13033 0.28819 -0.13148 C 0.27395 -0.13588 0.29079 -0.13148 0.26319 -0.13148 C 0.21961 -0.13148 0.17586 -0.13264 0.13229 -0.13334 C 0.05381 -0.13148 -0.0481 -0.1456 -0.1191 -0.12755 C -0.12396 -0.12338 -0.12848 -0.12199 -0.13386 -0.11968 C -0.13959 -0.11412 -0.14358 -0.1081 -0.15001 -0.10394 C -0.15348 -0.09815 -0.15626 -0.09167 -0.16025 -0.08635 C -0.17136 -0.07153 -0.16146 -0.0926 -0.17501 -0.06875 C -0.17917 -0.06158 -0.18264 -0.05602 -0.1882 -0.05093 C -0.18924 -0.04838 -0.18976 -0.0456 -0.19115 -0.04329 C -0.19428 -0.0382 -0.20157 -0.0294 -0.20157 -0.0294 C -0.20504 -0.01829 -0.20817 -0.00625 -0.2132 0.00393 C -0.21112 0.03264 -0.20643 0.04444 -0.19567 0.06852 C -0.19289 0.075 -0.18698 0.07801 -0.18386 0.08426 C -0.18056 0.09074 -0.18021 0.09213 -0.17501 0.09791 C -0.16928 0.10416 -0.16355 0.11018 -0.15747 0.11574 C -0.15122 0.12153 -0.14341 0.12407 -0.1382 0.13125 C -0.12778 0.1456 -0.11268 0.15069 -0.09862 0.15671 C -0.08664 0.16203 -0.07448 0.16852 -0.06181 0.1706 C -0.04966 0.17268 -0.03733 0.17315 -0.02501 0.17453 C 0.04461 0.17338 0.07291 0.17037 0.12933 0.16666 C 0.14322 0.16342 0.15659 0.15926 0.17048 0.15671 C 0.17795 0.1537 0.18506 0.14977 0.19253 0.14699 C 0.19982 0.13727 0.20433 0.13842 0.2118 0.13125 C 0.22378 0.1199 0.20885 0.13032 0.22048 0.12153 C 0.22968 0.11435 0.2243 0.12083 0.23524 0.10972 C 0.23697 0.1081 0.23784 0.10509 0.23975 0.10393 C 0.24236 0.10231 0.24565 0.10278 0.24843 0.10185 C 0.25295 0.10023 0.25729 0.09791 0.2618 0.09606 C 0.26874 0.08981 0.27673 0.08472 0.28229 0.07639 C 0.29027 0.06435 0.296 0.05069 0.30433 0.03912 C 0.30885 0.01157 0.30347 -0.01991 0.29409 -0.04514 C 0.29288 -0.05371 0.29131 -0.06366 0.2868 -0.0706 C 0.2769 -0.08635 0.25052 -0.09306 0.2368 -0.09607 C 0.20711 -0.11181 0.1743 -0.11505 0.14253 -0.1176 C 0.10642 -0.11528 0.07465 -0.11227 0.03975 -0.10602 C 0.03506 -0.10278 0.02742 -0.10047 0.02343 -0.09607 C 0.01961 -0.0919 0.01701 -0.08611 0.01319 -0.08241 C 0.01128 -0.08056 0.0092 -0.07847 0.00729 -0.07662 C -0.00087 -0.0551 0.00989 -0.08148 -6.11111E-6 -0.06273 C -0.00313 -0.05672 -0.00435 -0.04954 -0.00747 -0.04329 C -0.00973 -0.03033 -0.01789 -0.02084 -0.00591 -0.00996 C -0.00226 -0.00232 -0.00417 -0.00556 -6.11111E-6 -7.40741E-7 " pathEditMode="relative" ptsTypes="fffffffffffffffffffffffffffffffffffffffffffffffffffffffA">
                                      <p:cBhvr>
                                        <p:cTn id="26" dur="2000" fill="hold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19 0.41759 C -0.17448 0.23658 -0.2125 0.05625 -0.24705 -0.12546 C -0.24826 -0.13194 -0.23194 -0.1419 -0.22795 -0.14305 C -0.22153 -0.14722 -0.21736 -0.14907 -0.21024 -0.15092 C -0.20399 -0.15509 -0.19757 -0.15741 -0.19114 -0.16088 C -0.15677 -0.15764 -0.12257 -0.15833 -0.08819 -0.15486 C -0.07882 -0.15301 -0.06944 -0.15139 -0.06024 -0.14907 C -0.05399 -0.14051 -0.04705 -0.13611 -0.03976 -0.1294 C -0.03507 -0.12014 -0.03194 -0.1243 -0.02656 -0.11574 C -0.01979 -0.10463 -0.02326 -0.09305 -0.01319 -0.08426 C -0.01007 -0.07129 -0.01406 -0.08611 -0.00885 -0.07245 C -0.00521 -0.06319 -0.00364 -0.05116 -0.00156 -0.0412 C 0.00018 -0.00648 -1.38889E-6 -0.02014 -1.38889E-6 -4.07407E-6 " pathEditMode="relative" ptsTypes="ffffffffffffA">
                                      <p:cBhvr>
                                        <p:cTn id="28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886 -0.30973 C 0.37986 -0.30116 0.13715 -0.38519 -0.07795 -0.28033 C -0.08403 -0.27732 -0.08663 -0.2713 -0.09271 -0.26876 C -0.10208 -0.26042 -0.11007 -0.25741 -0.12066 -0.25302 C -0.12205 -0.25093 -0.12344 -0.24885 -0.125 -0.247 C -0.1283 -0.24352 -0.13524 -0.23727 -0.13524 -0.23727 C -0.14028 -0.22709 -0.14323 -0.21922 -0.15156 -0.21366 C -0.15243 -0.20973 -0.15347 -0.20602 -0.15434 -0.20209 C -0.15486 -0.20001 -0.15538 -0.19815 -0.1559 -0.19607 C -0.15642 -0.19422 -0.15729 -0.19028 -0.15729 -0.19028 C -0.15607 -0.17778 -0.15712 -0.16436 -0.15295 -0.15302 C -0.1493 -0.14329 -0.14028 -0.13866 -0.1368 -0.1294 C -0.13576 -0.12686 -0.13524 -0.12385 -0.13385 -0.12153 C -0.13107 -0.11714 -0.125 -0.11135 -0.12066 -0.10973 C -0.11684 -0.10834 -0.10885 -0.10602 -0.10885 -0.10602 C -0.10156 -0.10001 -0.09618 -0.09885 -0.08819 -0.09607 C -0.0868 -0.09468 -0.08542 -0.09306 -0.08385 -0.09214 C -0.0816 -0.09098 -0.07882 -0.09167 -0.07656 -0.09028 C -0.07465 -0.08913 -0.07396 -0.08565 -0.07205 -0.08427 C -0.06753 -0.08102 -0.05937 -0.0801 -0.05434 -0.07848 C -0.04896 -0.07477 -0.04288 -0.07385 -0.03819 -0.06876 C -0.03107 -0.06065 -0.03107 -0.05302 -0.02205 -0.04515 C -0.01736 -0.03565 -0.0092 -0.01552 -0.00295 -0.00973 C -0.00121 -0.00255 -0.00226 -0.00579 -2.77778E-7 -8.14815E-6 " pathEditMode="relative" ptsTypes="fffffffffffffffffffffffA">
                                      <p:cBhvr>
                                        <p:cTn id="30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15 -0.04908 C 0.34896 -0.07917 0.20677 -0.10995 0.06458 -0.13935 C 0.04965 -0.14236 0.04757 -0.13958 0.03663 -0.14908 C 0.03264 -0.15695 0.0316 -0.16551 0.02934 -0.17454 C 0.02882 -0.18958 0.02778 -0.20463 0.02778 -0.21968 C 0.02778 -0.22361 0.02726 -0.22847 0.02934 -0.23148 C 0.03403 -0.23843 0.0474 -0.24306 0.05434 -0.24514 C 0.07535 -0.26412 0.03958 -0.25579 0.10139 -0.25301 C 0.10642 -0.24954 0.11077 -0.2456 0.11615 -0.24329 C 0.12396 -0.23264 0.13038 -0.22037 0.1382 -0.20995 C 0.14861 -0.19607 0.15972 -0.18357 0.17205 -0.17269 C 0.175 -0.16667 0.17656 -0.15926 0.18073 -0.15486 C 0.18993 -0.14514 0.19913 -0.13449 0.20729 -0.12361 C 0.21354 -0.11528 0.21962 -0.1037 0.225 -0.09421 C 0.22813 -0.08102 0.22379 -0.09398 0.23073 -0.08634 C 0.23212 -0.08472 0.23247 -0.08218 0.23368 -0.08033 C 0.24184 -0.06806 0.23924 -0.07014 0.24705 -0.06667 C 0.27205 -0.06806 0.29566 -0.07176 0.32049 -0.07454 C 0.33004 -0.08287 0.32031 -0.07292 0.32778 -0.08634 C 0.3309 -0.0919 0.33906 -0.09977 0.34254 -0.10394 C 0.34809 -0.11042 0.35139 -0.11759 0.35729 -0.12361 C 0.36146 -0.1412 0.35434 -0.11389 0.3632 -0.13727 C 0.36406 -0.13958 0.36372 -0.14259 0.36458 -0.14514 C 0.37639 -0.18195 0.36927 -0.1537 0.37344 -0.1706 C 0.37274 -0.19051 0.37153 -0.24769 0.35868 -0.26482 C 0.3566 -0.26759 0.35347 -0.26806 0.35139 -0.2706 C 0.34722 -0.27546 0.34358 -0.28102 0.33958 -0.28634 C 0.33681 -0.29005 0.31146 -0.29537 0.30868 -0.29607 C 0.28715 -0.29144 0.26545 -0.29097 0.2441 -0.28634 C 0.23663 -0.27986 0.23247 -0.27616 0.22344 -0.27269 C 0.21215 -0.26134 0.2033 -0.24537 0.19115 -0.23727 C 0.18733 -0.22732 0.17952 -0.22083 0.17205 -0.21574 C 0.16389 -0.19954 0.175 -0.21991 0.16458 -0.20602 C 0.16285 -0.2037 0.16198 -0.20046 0.16024 -0.19815 C 0.15052 -0.18519 0.16163 -0.20556 0.15 -0.1882 C 0.1441 -0.17917 0.14479 -0.17199 0.13663 -0.16875 C 0.12761 -0.16065 0.13351 -0.16644 0.12049 -0.14908 C 0.11754 -0.14514 0.11024 -0.13935 0.11024 -0.13935 C 0.10747 -0.12847 0.09705 -0.11875 0.08958 -0.11181 C 0.08611 -0.10857 0.07934 -0.10208 0.07934 -0.10208 C 0.07587 -0.10347 0.07222 -0.1037 0.0691 -0.10602 C 0.06372 -0.11019 0.06285 -0.12269 0.06024 -0.1294 C 0.05972 -0.13264 0.05868 -0.13588 0.05868 -0.13935 C 0.05868 -0.14977 0.05903 -0.16019 0.06024 -0.1706 C 0.06129 -0.17894 0.06476 -0.1794 0.0691 -0.18426 C 0.08004 -0.19676 0.06649 -0.1831 0.07778 -0.19815 C 0.07952 -0.20046 0.08212 -0.20162 0.08368 -0.20394 C 0.08698 -0.2088 0.08958 -0.21435 0.09254 -0.21968 C 0.09965 -0.23218 0.11667 -0.2382 0.12639 -0.24514 C 0.1349 -0.25139 0.14219 -0.26158 0.15139 -0.26482 C 0.1566 -0.27408 0.16285 -0.27986 0.1691 -0.2882 C 0.17136 -0.2912 0.17934 -0.30278 0.18073 -0.30394 C 0.18368 -0.30648 0.18715 -0.30857 0.18958 -0.31181 C 0.19445 -0.31829 0.19792 -0.32685 0.20278 -0.33333 C 0.21215 -0.34583 0.21875 -0.35208 0.22205 -0.36875 C 0.22136 -0.38125 0.22292 -0.39468 0.2191 -0.40602 C 0.21389 -0.4213 0.20313 -0.43079 0.1941 -0.4412 C 0.18785 -0.44838 0.18559 -0.4507 0.17778 -0.45486 C 0.17344 -0.45718 0.16892 -0.4588 0.16458 -0.46088 C 0.1632 -0.46158 0.16024 -0.46273 0.16024 -0.46273 C 0.15243 -0.46204 0.14445 -0.46296 0.13663 -0.46088 C 0.13212 -0.45972 0.12899 -0.45093 0.12639 -0.44699 C 0.12153 -0.43982 0.11684 -0.43241 0.11163 -0.42546 C 0.10747 -0.41227 0.10191 -0.39769 0.09844 -0.38426 C 0.0974 -0.35579 0.09636 -0.32384 0.09115 -0.29607 C 0.08976 -0.2882 0.08247 -0.26343 0.07934 -0.25695 C 0.07708 -0.25232 0.07344 -0.24861 0.07205 -0.24329 C 0.06875 -0.23033 0.07153 -0.23866 0.05868 -0.22153 C 0.05712 -0.21945 0.05729 -0.21574 0.05573 -0.21366 C 0.05469 -0.21227 0.05278 -0.2125 0.05139 -0.21181 C 0.04514 -0.19537 0.05278 -0.21273 0.04115 -0.19607 C 0.02917 -0.1787 0.02066 -0.15232 0.00573 -0.13935 C 0.00469 -0.13727 0.00399 -0.13519 0.00278 -0.13333 C 0.00156 -0.13125 -0.00035 -0.12986 -0.00156 -0.12755 C -0.00798 -0.11574 -0.01267 -0.10208 -0.01632 -0.0882 C -0.01476 -0.06783 -0.01389 -0.0463 -0.00451 -0.0294 C -0.00399 -0.02685 -0.00382 -0.02384 -0.00295 -0.02153 C -0.00139 -0.01736 0.00278 -0.00995 0.00278 -0.00995 C 0.00104 -0.00255 0.00208 -0.00579 3.61111E-6 -3.33333E-6 " pathEditMode="relative" ptsTypes="ffffffffffffffffffffffffffffffffffffffffffffffffffffffffffffffffffffffffffffffA">
                                      <p:cBhvr>
                                        <p:cTn id="32" dur="2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254 0.44699 C 0.34289 0.4206 0.13733 0.29097 0.0132 0.24884 C -0.00712 0.24189 -0.02413 0.22453 -0.04566 0.21944 C -0.07327 0.20092 -0.08733 0.1949 -0.11771 0.19004 C -0.14288 0.17893 -0.12327 0.18588 -0.16476 0.18217 C -0.19913 0.17916 -0.23004 0.17384 -0.26476 0.17245 C -0.28802 0.16689 -0.30834 0.15879 -0.33247 0.15671 C -0.35538 0.14976 -0.34514 0.15208 -0.36337 0.14884 C -0.36997 0.14444 -0.37361 0.14097 -0.38091 0.13912 C -0.39653 0.1287 -0.41059 0.11736 -0.42795 0.11365 C -0.42952 0.11226 -0.43073 0.11064 -0.43247 0.10972 C -0.43681 0.1074 -0.4415 0.10671 -0.44566 0.10393 C -0.45625 0.09676 -0.4665 0.09166 -0.475 0.08032 C -0.47813 0.06828 -0.47431 0.07893 -0.48542 0.06666 C -0.48854 0.06319 -0.49115 0.05879 -0.4941 0.05486 C -0.4967 0.05115 -0.49584 0.04444 -0.49861 0.04097 C -0.50018 0.03889 -0.50261 0.03842 -0.50452 0.03726 C -0.50799 0.02083 -0.51233 0.00509 -0.51476 -0.01181 C -0.51424 -0.02871 -0.51424 -0.04584 -0.51337 -0.06274 C -0.5132 -0.06482 -0.51216 -0.06667 -0.51181 -0.06875 C -0.51111 -0.07269 -0.51163 -0.07686 -0.51042 -0.08056 C -0.50851 -0.08611 -0.50295 -0.09607 -0.50295 -0.09607 C -0.50087 -0.10811 -0.49792 -0.11482 -0.49115 -0.12361 C -0.48924 -0.13149 -0.48854 -0.13635 -0.48247 -0.13936 C -0.48091 -0.14699 -0.48125 -0.14792 -0.47795 -0.1551 C -0.47622 -0.15903 -0.47205 -0.16667 -0.47205 -0.16667 C -0.46962 -0.17709 -0.46459 -0.18565 -0.46181 -0.19607 C -0.45834 -0.2257 -0.45434 -0.25417 -0.45295 -0.28449 C -0.44966 -0.35834 -0.45538 -0.33264 -0.44861 -0.36088 C -0.44653 -0.38727 -0.44809 -0.37547 -0.43976 -0.39236 C -0.43698 -0.40764 -0.42865 -0.41598 -0.42361 -0.4294 C -0.41962 -0.44028 -0.4132 -0.45186 -0.40452 -0.45695 C -0.39514 -0.4625 -0.38716 -0.46343 -0.37657 -0.46482 C -0.29323 -0.4632 -0.20973 -0.46667 -0.12657 -0.45903 C -0.10903 -0.45741 -0.08959 -0.44653 -0.07205 -0.44329 C -0.06858 -0.4419 -0.06528 -0.44005 -0.06181 -0.43936 C -0.05643 -0.4382 -0.05087 -0.43889 -0.04566 -0.43727 C -0.04254 -0.43635 -0.03993 -0.43264 -0.03681 -0.43149 C -0.02153 -0.42639 -0.0066 -0.42014 0.00886 -0.41574 C 0.01077 -0.41389 0.01251 -0.41158 0.01459 -0.40996 C 0.01598 -0.4088 0.01772 -0.40903 0.0191 -0.40787 C 0.02084 -0.40625 0.02153 -0.40324 0.02344 -0.40209 C 0.02622 -0.40047 0.02935 -0.4007 0.0323 -0.4 C 0.04202 -0.38704 0.03022 -0.4007 0.0441 -0.39236 C 0.0474 -0.39051 0.04966 -0.38611 0.05296 -0.38449 C 0.0573 -0.38241 0.06181 -0.38056 0.06615 -0.37848 C 0.07622 -0.36875 0.08143 -0.35625 0.0941 -0.35116 C 0.09949 -0.34005 0.10886 -0.33056 0.11615 -0.32176 C 0.12466 -0.31158 0.13004 -0.29885 0.14115 -0.29422 C 0.14358 -0.28959 0.14549 -0.28449 0.14844 -0.28056 C 0.15035 -0.27801 0.15261 -0.2757 0.15435 -0.27269 C 0.1566 -0.26899 0.15834 -0.26482 0.16025 -0.26088 C 0.16129 -0.25903 0.1632 -0.2551 0.1632 -0.2551 C 0.16511 -0.24422 0.16945 -0.23449 0.17206 -0.22361 C 0.17449 -0.21389 0.17622 -0.18588 0.1764 -0.18449 C 0.16858 -0.14005 0.1231 -0.1419 0.09706 -0.13936 C 0.08612 -0.13542 0.07449 -0.13357 0.0632 -0.13149 C 0.0474 -0.13311 0.04167 -0.13542 0.02796 -0.14121 C 0.02223 -0.14699 0.01563 -0.15186 0.00886 -0.1551 C -0.00051 -0.16713 -0.01441 -0.17037 -0.02657 -0.17662 C -0.03212 -0.1794 -0.03681 -0.18565 -0.04271 -0.18843 C -0.05174 -0.19723 -0.06181 -0.20463 -0.07066 -0.21389 C -0.08212 -0.2257 -0.09167 -0.23912 -0.10591 -0.24514 C -0.1132 -0.25162 -0.1158 -0.25371 -0.12361 -0.25695 C -0.12882 -0.26181 -0.13646 -0.26505 -0.14271 -0.26667 C -0.15295 -0.26922 -0.17361 -0.27454 -0.17361 -0.27454 C -0.23663 -0.27338 -0.25243 -0.29074 -0.28976 -0.25695 C -0.29393 -0.24885 -0.29549 -0.24352 -0.30157 -0.23727 C -0.30313 -0.23079 -0.30434 -0.22431 -0.30591 -0.21783 C -0.30434 -0.20255 -0.30643 -0.19746 -0.29705 -0.18843 C -0.29202 -0.17709 -0.27778 -0.15695 -0.2691 -0.15116 C -0.26598 -0.13727 -0.27066 -0.15371 -0.26181 -0.13936 C -0.25573 -0.12963 -0.26615 -0.13565 -0.25591 -0.13149 C -0.24445 -0.1213 -0.23368 -0.10973 -0.22205 -0.1 C -0.21858 -0.09699 -0.2158 -0.0919 -0.21181 -0.09028 C -0.20538 -0.0875 -0.19948 -0.08588 -0.19271 -0.08449 C -0.17691 -0.07014 -0.16407 -0.07755 -0.14115 -0.07662 C -0.11372 -0.07986 -0.11025 -0.07755 -0.09115 -0.09028 C -0.08559 -0.10186 -0.079 -0.10209 -0.0691 -0.10394 C -0.05486 -0.10324 -0.04063 -0.10371 -0.02657 -0.10209 C -0.01893 -0.10116 -0.0132 -0.08426 -0.00747 -0.07848 C -0.00695 -0.07662 -0.00695 -0.07431 -0.00591 -0.07269 C -0.00486 -0.07084 -0.00243 -0.07084 -0.00157 -0.06875 C 0.00088 -0.06343 0.0014 -0.05695 0.00296 -0.05116 C 0.00192 -0.03403 5E-6 -0.01713 5E-6 -7.40741E-7 " pathEditMode="relative" ptsTypes="ffffffffffffffffffffffffffffffffffffff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549 -0.56667 C 0.18142 -0.3507 0.27865 -0.04144 0.1441 0.08055 C 0.13646 0.09536 0.11979 0.0956 0.10729 0.09814 C 0.10191 0.10023 0.09809 0.10393 0.09254 0.10601 C 0.0849 0.11411 0.08177 0.11597 0.07344 0.12129 C 0.06892 0.12754 0.05955 0.13703 0.05573 0.1449 C 0.04827 0.16064 0.03976 0.16921 0.02639 0.17268 C -0.02083 0.17129 -0.06007 0.16736 -0.1059 0.15879 C -0.12934 0.15416 -0.17656 0.15277 -0.17656 0.15277 C -0.21059 0.13842 -0.175 0.15277 -0.27361 0.14884 C -0.28368 0.14861 -0.29583 0.14305 -0.3059 0.14097 C -0.3118 0.13703 -0.31771 0.1331 -0.32361 0.12916 C -0.32604 0.12777 -0.32726 0.12384 -0.32951 0.12129 C -0.33316 0.11782 -0.34132 0.1118 -0.34132 0.1118 C -0.34462 0.09814 -0.35521 0.09236 -0.36042 0.08055 C -0.3658 0.06805 -0.36267 0.07314 -0.36927 0.06481 C -0.37031 0.06203 -0.37101 0.05925 -0.37222 0.05694 C -0.37344 0.05462 -0.37552 0.05347 -0.37656 0.05092 C -0.37743 0.0493 -0.37743 0.04698 -0.37795 0.04513 C -0.38108 0.03495 -0.38403 0.02499 -0.38837 0.01573 C -0.38976 0.00786 -0.39097 0.00277 -0.39427 -0.00394 C -0.40069 -0.03056 -0.3967 -0.01181 -0.39427 -0.07663 C -0.3941 -0.08033 -0.39427 -0.08473 -0.39271 -0.0882 C -0.39149 -0.09098 -0.38854 -0.09167 -0.3868 -0.09399 C -0.38177 -0.1007 -0.37726 -0.10695 -0.37222 -0.11366 C -0.36875 -0.13172 -0.37361 -0.11343 -0.36632 -0.12547 C -0.36059 -0.13519 -0.37066 -0.12848 -0.36042 -0.13727 C -0.35729 -0.14028 -0.3533 -0.14052 -0.35 -0.14306 C -0.33385 -0.15556 -0.31545 -0.15672 -0.29722 -0.16065 C -0.26805 -0.1588 -0.25173 -0.16158 -0.22795 -0.15093 C -0.21458 -0.13913 -0.18524 -0.12454 -0.16927 -0.12153 C -0.1625 -0.11552 -0.15503 -0.11621 -0.14722 -0.11366 C -0.13889 -0.10811 -0.13246 -0.10232 -0.12361 -0.10001 C -0.11632 -0.09329 -0.10694 -0.08843 -0.09861 -0.08427 C -0.0967 -0.08334 -0.09462 -0.08288 -0.09271 -0.08218 C -0.08871 -0.08079 -0.0809 -0.07848 -0.0809 -0.07848 C -0.06285 -0.06644 -0.04045 -0.07061 -0.02066 -0.06876 C -0.01354 -0.06552 -0.00625 -0.05903 -0.00156 -0.05093 C 0.0007 -0.04723 0.00243 -0.04306 0.00434 -0.03913 C 0.00538 -0.03727 0.00712 -0.03334 0.00712 -0.03334 C 0.0066 -0.02616 0.00729 -0.01876 0.00573 -0.01181 C 0.00521 -0.01019 0.00226 -0.01158 0.00139 -0.00973 C -0.00017 -0.00718 2.77778E-7 -0.00325 2.77778E-7 -6.2963E-6 " pathEditMode="relative" ptsTypes="ffffffffffffffffffffffffffffffffffffffffffA">
                                      <p:cBhvr>
                                        <p:cTn id="36" dur="20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621 0.32817 C 0.47031 0.29048 0.47187 0.30805 0.47465 0.24654 C 0.47499 0.23867 0.47742 0.23289 0.48211 0.22873 C 0.48472 0.21855 0.48663 0.21277 0.49253 0.20491 C 0.49513 0.19126 0.49444 0.18641 0.50295 0.17901 C 0.50242 0.16698 0.50295 0.15496 0.50156 0.14316 C 0.50138 0.14131 0.49913 0.14085 0.49843 0.13923 C 0.49756 0.13738 0.49826 0.1346 0.49704 0.13322 C 0.49166 0.12743 0.4618 0.1235 0.45972 0.12327 C 0.46215 0.11425 0.46718 0.10685 0.47308 0.10153 C 0.47534 0.09274 0.47742 0.08442 0.47916 0.07563 C 0.47864 0.06962 0.47933 0.06337 0.4776 0.05782 C 0.47569 0.05181 0.47065 0.04857 0.46718 0.04372 C 0.4677 0.03516 0.46753 0.02637 0.46874 0.01805 C 0.46926 0.01458 0.4776 0.00671 0.47013 0.00209 C 0.46475 -0.00138 0.45815 0.0007 0.45225 5.92044E-6 C 0.45381 -0.01318 0.45416 -0.02034 0.46128 -0.02983 C 0.46076 -0.03376 0.46249 -0.04023 0.45972 -0.04162 C 0.45034 -0.04648 0.43645 -0.03885 0.42829 -0.03168 C 0.4269 -0.03237 0.42499 -0.03237 0.42395 -0.03376 C 0.42291 -0.03538 0.42326 -0.03792 0.42239 -0.03977 C 0.41926 -0.04671 0.41527 -0.05295 0.41197 -0.05966 C 0.41024 -0.06313 0.40555 -0.06429 0.40295 -0.06544 C 0.39635 -0.06244 0.39149 -0.0585 0.38506 -0.0555 C 0.37517 -0.04278 0.37534 -0.04555 0.35815 -0.0437 C 0.3526 -0.04185 0.34357 -0.03954 0.33888 -0.03561 C 0.33298 -0.03052 0.3361 -0.03237 0.32985 -0.02983 C 0.33176 -0.03168 0.33437 -0.03283 0.33576 -0.03561 C 0.33749 -0.03908 0.33888 -0.04763 0.33888 -0.04763 C 0.33489 -0.06313 0.32152 -0.05365 0.31197 -0.04972 C 0.30781 -0.04116 0.2967 -0.02682 0.28958 -0.02381 C 0.28524 -0.00716 0.26562 -0.01456 0.2552 -0.01387 C 0.25121 -0.00578 0.24496 0.00047 0.23888 0.00602 C 0.23576 0.01203 0.23229 0.01504 0.22829 0.0199 C 0.22621 0.02915 0.22378 0.02683 0.21788 0.03192 C 0.21579 0.04094 0.2144 0.04163 0.20746 0.04372 C 0.1993 0.05528 0.21041 0.04117 0.18663 0.05181 C 0.18454 0.05274 0.18385 0.0562 0.18211 0.05782 C 0.18038 0.05944 0.17812 0.06037 0.17621 0.06175 C 0.17065 0.07239 0.1743 0.06615 0.16423 0.07956 C 0.16163 0.08303 0.1552 0.08766 0.1552 0.08766 C 0.15295 0.09737 0.146 0.09714 0.13888 0.09945 C 0.12499 0.10408 0.11232 0.11425 0.09843 0.11749 C 0.08628 0.12859 0.08784 0.11749 0.08663 0.10338 C 0.0736 0.11217 0.06683 0.13044 0.05381 0.13923 C 0.05086 0.15033 0.04548 0.15611 0.03888 0.16305 C 0.02829 0.17415 0.03055 0.17669 0.01788 0.18109 C -0.00817 0.17947 -0.03907 0.17854 -0.06424 0.16698 C -0.07692 0.1501 -0.11025 0.15588 -0.1224 0.15519 C -0.11702 0.15264 -0.11424 0.14871 -0.11042 0.14316 C -0.13386 0.13576 -0.16112 0.14825 -0.18508 0.15126 C -0.19289 0.15449 -0.18855 0.15172 -0.19705 0.16305 C -0.19862 0.16513 -0.20157 0.16906 -0.20157 0.16906 C -0.20452 0.18155 -0.2007 0.16837 -0.20747 0.18109 C -0.21077 0.18733 -0.21216 0.19543 -0.21337 0.20283 C -0.21164 0.26319 -0.22101 0.25579 -0.18212 0.25255 C -0.17379 0.25001 -0.16407 0.24168 -0.15678 0.23474 C -0.14705 0.22549 -0.15799 0.23058 -0.14619 0.22665 C -0.14167 0.22064 -0.14063 0.21578 -0.13733 0.20884 C -0.13612 0.22087 -0.13855 0.23521 -0.13282 0.24469 C -0.12969 0.24978 -0.11945 0.25255 -0.11945 0.25255 C -0.09844 0.27336 -0.05001 0.26388 -0.03282 0.26458 C -0.03074 0.27545 -0.02917 0.27336 -0.02379 0.28053 C -0.02327 0.28238 -0.02379 0.28585 -0.0224 0.28632 C -0.01737 0.28817 -0.0066 0.28262 -0.00157 0.28053 C 0.00433 0.27267 0.00711 0.26781 0.01492 0.26458 C 0.02742 0.24237 0.01145 0.26828 0.02534 0.25255 C 0.02725 0.25047 0.02812 0.247 0.02985 0.24469 C 0.03107 0.24307 0.03298 0.24237 0.03437 0.24076 C 0.03854 0.23613 0.04027 0.23081 0.04479 0.22665 C 0.0434 0.19936 0.04496 0.19404 0.03281 0.17693 C 0.03489 0.16953 0.0368 0.16744 0.04183 0.16305 C 0.05729 0.13275 0.03576 0.08442 0.01197 0.07355 C 0.00624 0.06222 0.00624 0.04649 0.00156 0.03377 C -0.0007 0.01342 -8.33333E-6 0.02452 -8.33333E-6 5.92044E-6 " pathEditMode="relative" ptsTypes="ffffffffffffffffffffffffffffffffffffffffffffffffffffffffffffffffffffffffffA">
                                      <p:cBhvr>
                                        <p:cTn id="38" dur="2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2" grpId="0"/>
      <p:bldP spid="18446" grpId="0"/>
      <p:bldP spid="18448" grpId="0"/>
      <p:bldP spid="18449" grpId="0"/>
      <p:bldP spid="18450" grpId="0"/>
      <p:bldP spid="18451" grpId="0"/>
      <p:bldP spid="184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 чате тебя обозвали очень грубыми словами.</a:t>
            </a:r>
          </a:p>
          <a:p>
            <a:pPr marL="457200" lvl="0" indent="-457200">
              <a:buFont typeface="+mj-lt"/>
              <a:buAutoNum type="arabicPeriod"/>
            </a:pPr>
            <a:endParaRPr lang="ru-RU" sz="3200" dirty="0"/>
          </a:p>
          <a:p>
            <a:pPr marL="457200" lvl="0" indent="-457200">
              <a:buFont typeface="+mj-lt"/>
              <a:buAutoNum type="arabicPeriod"/>
            </a:pPr>
            <a:r>
              <a:rPr lang="ru-RU" sz="3200" dirty="0"/>
              <a:t>Начну обзываться в ответ.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/>
              <a:t>Прекращу разговор с этим человеком.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/>
              <a:t>Пожалуюсь модератору.</a:t>
            </a:r>
          </a:p>
        </p:txBody>
      </p:sp>
      <p:pic>
        <p:nvPicPr>
          <p:cNvPr id="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96586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Знакомый предложил разослать телефон и адрес «плохой девочки», чтобы все знали о ней.</a:t>
            </a:r>
          </a:p>
          <a:p>
            <a:pPr marL="514350" lvl="0" indent="-514350">
              <a:buFont typeface="+mj-lt"/>
              <a:buAutoNum type="arabicPeriod"/>
            </a:pPr>
            <a:endParaRPr lang="ru-RU" sz="3200" dirty="0"/>
          </a:p>
          <a:p>
            <a:pPr marL="514350" lvl="0" indent="-514350">
              <a:buFont typeface="+mj-lt"/>
              <a:buAutoNum type="arabicPeriod"/>
            </a:pPr>
            <a:r>
              <a:rPr lang="ru-RU" sz="3200"/>
              <a:t>Разошлю ее номер.</a:t>
            </a:r>
            <a:endParaRPr lang="ru-RU" sz="3200" dirty="0"/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Сразу откажусь.</a:t>
            </a:r>
          </a:p>
        </p:txBody>
      </p:sp>
      <p:pic>
        <p:nvPicPr>
          <p:cNvPr id="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63471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Незнакомый контакт присылает сообщение со ссылкой и надписью «Не ожидал тебя там увидеть».</a:t>
            </a:r>
          </a:p>
          <a:p>
            <a:pPr marL="514350" lvl="0" indent="-514350">
              <a:buFont typeface="+mj-lt"/>
              <a:buAutoNum type="arabicPeriod"/>
            </a:pPr>
            <a:endParaRPr lang="ru-RU" sz="3200" dirty="0"/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Перейду по ссылке.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Проигнорирую письмо.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Отмечу как спам.</a:t>
            </a:r>
          </a:p>
          <a:p>
            <a:endParaRPr lang="ru-RU" dirty="0"/>
          </a:p>
        </p:txBody>
      </p:sp>
      <p:pic>
        <p:nvPicPr>
          <p:cNvPr id="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76567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Пришло сообщение с заголовком «От провайдера» – запрашивают твой логин и пароль для входа в Интернет.</a:t>
            </a:r>
          </a:p>
          <a:p>
            <a:pPr marL="457200" lvl="0" indent="-457200">
              <a:buFont typeface="+mj-lt"/>
              <a:buAutoNum type="arabicPeriod"/>
            </a:pPr>
            <a:endParaRPr lang="ru-RU" sz="3200" dirty="0"/>
          </a:p>
          <a:p>
            <a:pPr marL="457200" lvl="0" indent="-457200">
              <a:buFont typeface="+mj-lt"/>
              <a:buAutoNum type="arabicPeriod"/>
            </a:pPr>
            <a:r>
              <a:rPr lang="ru-RU" sz="3200" dirty="0"/>
              <a:t>Вышлю только пароль: они сами должны знать логин.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/>
              <a:t>Отмечу письмо как Спам.</a:t>
            </a:r>
          </a:p>
          <a:p>
            <a:endParaRPr lang="ru-RU" dirty="0"/>
          </a:p>
        </p:txBody>
      </p:sp>
      <p:pic>
        <p:nvPicPr>
          <p:cNvPr id="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28838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 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Общаясь в социальной сети, ты перешел по ссылке, на новой странице появились поля для повторного ввода логина и пароля.</a:t>
            </a:r>
          </a:p>
          <a:p>
            <a:pPr marL="514350" lvl="0" indent="-514350">
              <a:buFont typeface="+mj-lt"/>
              <a:buAutoNum type="arabicPeriod"/>
            </a:pPr>
            <a:endParaRPr lang="ru-RU" sz="3200" dirty="0"/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Введу логин и пароль еще раз.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/>
              <a:t>Закрою данную страницу.</a:t>
            </a:r>
          </a:p>
          <a:p>
            <a:endParaRPr lang="ru-RU" dirty="0"/>
          </a:p>
        </p:txBody>
      </p:sp>
      <p:pic>
        <p:nvPicPr>
          <p:cNvPr id="4" name="Picture 2" descr="http://www.pectusexcavatum.ru/upload/medialibrary/967/967a2b87758c9fc7ca86e706fa10a48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9" y="476672"/>
            <a:ext cx="1162879" cy="110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91571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848600" cy="224608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Урок безопасности поведения в сети Интернет</a:t>
            </a:r>
          </a:p>
        </p:txBody>
      </p:sp>
      <p:pic>
        <p:nvPicPr>
          <p:cNvPr id="1026" name="Picture 2" descr="http://ru-bezh.ru/sites/default/files/bezopasnost_detey_v_se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59518"/>
            <a:ext cx="3714152" cy="320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10963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же такое Интернет?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04482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Интернет — всемирная система объединённых компьютерных сетей для хранения и передачи информации. </a:t>
            </a:r>
          </a:p>
          <a:p>
            <a:pPr marL="0" indent="0">
              <a:buNone/>
            </a:pPr>
            <a:r>
              <a:rPr lang="ru-RU" dirty="0"/>
              <a:t>Часто упоминается как Всемирная сеть и Глобальная сеть, а также просто Сеть.</a:t>
            </a:r>
          </a:p>
        </p:txBody>
      </p:sp>
      <p:pic>
        <p:nvPicPr>
          <p:cNvPr id="1026" name="Picture 2" descr="https://upload.wikimedia.org/wikipedia/commons/thumb/d/d2/Internet_map_1024.jpg/800px-Internet_map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84984"/>
            <a:ext cx="324036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http://www.tehnopanda.ru/userfiles/1cf72f73e684f2ed6774c1ee24f6bc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1" y="3789040"/>
            <a:ext cx="3729037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019953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549</TotalTime>
  <Words>355</Words>
  <Application>Microsoft Office PowerPoint</Application>
  <PresentationFormat>Экран (4:3)</PresentationFormat>
  <Paragraphs>74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Arial</vt:lpstr>
      <vt:lpstr>Ясность</vt:lpstr>
      <vt:lpstr>Урок безопасности поведения в сети Интернет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Урок безопасности поведения в сети Интернет</vt:lpstr>
      <vt:lpstr>Что же такое Интернет?</vt:lpstr>
      <vt:lpstr>Какие возможности дает на Интернет?</vt:lpstr>
      <vt:lpstr>Угрозы сети Интернет:</vt:lpstr>
      <vt:lpstr>Интернет зависимость</vt:lpstr>
      <vt:lpstr>Вредоносное программное обеспечение</vt:lpstr>
      <vt:lpstr>Доступ к нежелательному контенту</vt:lpstr>
      <vt:lpstr>Неконтролируемые онлайн-покупки</vt:lpstr>
      <vt:lpstr>Контакты с незнакомыми людьми с помощью чатов или электронной почты</vt:lpstr>
      <vt:lpstr>Одни из основных правил поведения в сети интернет</vt:lpstr>
      <vt:lpstr>Во-первых, не открывайте неизвестные ссылки</vt:lpstr>
      <vt:lpstr>Во-вторых, не скачивайте файлы из неизвестных источников</vt:lpstr>
      <vt:lpstr>В-третьих, не открывайте подозрительные файлы</vt:lpstr>
      <vt:lpstr>В-четвертых, не распространяйте в Интернете личную информацию</vt:lpstr>
      <vt:lpstr>В-пятых, остерегайтесь заманчивых предложений подзаработать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безопасности поведения в сети Интернет</dc:title>
  <dc:creator>FRY</dc:creator>
  <cp:lastModifiedBy>Korneeva Olga</cp:lastModifiedBy>
  <cp:revision>123</cp:revision>
  <dcterms:created xsi:type="dcterms:W3CDTF">2015-10-20T14:38:36Z</dcterms:created>
  <dcterms:modified xsi:type="dcterms:W3CDTF">2020-09-12T16:15:33Z</dcterms:modified>
</cp:coreProperties>
</file>